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  <p:sldMasterId id="2147484348" r:id="rId3"/>
  </p:sldMasterIdLst>
  <p:notesMasterIdLst>
    <p:notesMasterId r:id="rId7"/>
  </p:notesMasterIdLst>
  <p:handoutMasterIdLst>
    <p:handoutMasterId r:id="rId8"/>
  </p:handoutMasterIdLst>
  <p:sldIdLst>
    <p:sldId id="1367" r:id="rId4"/>
    <p:sldId id="1493" r:id="rId5"/>
    <p:sldId id="1507" r:id="rId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Connect 2016 Template" id="{D3E95C9D-3DD4-45B7-BFD9-4AE9F68B7B97}">
          <p14:sldIdLst>
            <p14:sldId id="1367"/>
            <p14:sldId id="1493"/>
            <p14:sldId id="15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2"/>
    <a:srgbClr val="000000"/>
    <a:srgbClr val="592C8C"/>
    <a:srgbClr val="505050"/>
    <a:srgbClr val="00BCF2"/>
    <a:srgbClr val="D2D2D2"/>
    <a:srgbClr val="0078D7"/>
    <a:srgbClr val="32145A"/>
    <a:srgbClr val="5C2D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642" autoAdjust="0"/>
  </p:normalViewPr>
  <p:slideViewPr>
    <p:cSldViewPr>
      <p:cViewPr varScale="1">
        <p:scale>
          <a:sx n="99" d="100"/>
          <a:sy n="99" d="100"/>
        </p:scale>
        <p:origin x="888" y="90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3552" y="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Connect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8/10/2017 10:29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Connect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8/10/2017 10:29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8/10/2017 10:29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8/10/2017 10:29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36702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3099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553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7" y="1209973"/>
            <a:ext cx="111252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240463"/>
            <a:ext cx="12436474" cy="7540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9637" y="6437471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39" y="2939754"/>
            <a:ext cx="4572396" cy="9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637" y="360749"/>
            <a:ext cx="3181771" cy="50989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0066" y="525462"/>
            <a:ext cx="3181771" cy="50989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4990" y="3946842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066" y="6132783"/>
            <a:ext cx="3181771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3368" y="1209973"/>
            <a:ext cx="111887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2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1745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1241426"/>
            <a:ext cx="5333999" cy="2012859"/>
          </a:xfrm>
        </p:spPr>
        <p:txBody>
          <a:bodyPr wrap="square">
            <a:spAutoFit/>
          </a:bodyPr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325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931404" y="2944516"/>
            <a:ext cx="4573666" cy="97849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967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218" y="1212851"/>
            <a:ext cx="7722548" cy="1997202"/>
          </a:xfrm>
        </p:spPr>
        <p:txBody>
          <a:bodyPr/>
          <a:lstStyle>
            <a:lvl1pPr marL="0" indent="0">
              <a:buNone/>
              <a:defRPr>
                <a:solidFill>
                  <a:srgbClr val="616161"/>
                </a:solidFill>
              </a:defRPr>
            </a:lvl1pPr>
            <a:lvl2pPr marL="0" indent="0">
              <a:buFontTx/>
              <a:buNone/>
              <a:defRPr sz="1904">
                <a:solidFill>
                  <a:srgbClr val="616161"/>
                </a:solidFill>
              </a:defRPr>
            </a:lvl2pPr>
            <a:lvl3pPr marL="228499" indent="0">
              <a:buNone/>
              <a:defRPr>
                <a:solidFill>
                  <a:srgbClr val="616161"/>
                </a:solidFill>
              </a:defRPr>
            </a:lvl3pPr>
            <a:lvl4pPr marL="456996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8935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637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33223"/>
            <a:ext cx="7783215" cy="208927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616161"/>
                </a:solidFill>
              </a:defRPr>
            </a:lvl1pPr>
            <a:lvl2pPr>
              <a:defRPr>
                <a:solidFill>
                  <a:srgbClr val="616161"/>
                </a:solidFill>
              </a:defRPr>
            </a:lvl2pPr>
            <a:lvl3pPr>
              <a:defRPr>
                <a:solidFill>
                  <a:srgbClr val="616161"/>
                </a:solidFill>
              </a:defRPr>
            </a:lvl3pPr>
            <a:lvl4pPr>
              <a:defRPr>
                <a:solidFill>
                  <a:srgbClr val="616161"/>
                </a:solidFill>
              </a:defRPr>
            </a:lvl4pPr>
            <a:lvl5pPr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2546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1"/>
            <a:ext cx="4112937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chemeClr val="tx1"/>
                </a:solidFill>
              </a:defRPr>
            </a:lvl1pPr>
            <a:lvl2pPr marL="0" indent="0"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37318" y="1222669"/>
            <a:ext cx="3937881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rgbClr val="616161"/>
                </a:solidFill>
              </a:defRPr>
            </a:lvl1pPr>
            <a:lvl2pPr marL="0" indent="0">
              <a:buNone/>
              <a:defRPr sz="1904">
                <a:solidFill>
                  <a:srgbClr val="616161"/>
                </a:solidFill>
              </a:defRPr>
            </a:lvl2pPr>
            <a:lvl3pPr marL="231673" indent="0">
              <a:buNone/>
              <a:tabLst/>
              <a:defRPr sz="1904">
                <a:solidFill>
                  <a:srgbClr val="616161"/>
                </a:solidFill>
              </a:defRPr>
            </a:lvl3pPr>
            <a:lvl4pPr marL="460170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45418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3"/>
            <a:ext cx="4102828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27210" y="1212853"/>
            <a:ext cx="4079433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40467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hree Column Content T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24076"/>
            <a:ext cx="3840806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3624" y="2124076"/>
            <a:ext cx="3840806" cy="3657600"/>
          </a:xfrm>
          <a:solidFill>
            <a:srgbClr val="68217A"/>
          </a:solidFill>
          <a:ln>
            <a:noFill/>
          </a:ln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2784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Ti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2120011"/>
            <a:ext cx="2869290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5507" y="2120011"/>
            <a:ext cx="5429582" cy="700826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637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89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22988"/>
            <a:ext cx="3249830" cy="57153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409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Emphasis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7" y="2124076"/>
            <a:ext cx="11697695" cy="12751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5304">
                <a:solidFill>
                  <a:schemeClr val="tx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89195"/>
            <a:ext cx="3132366" cy="50533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709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6218" y="1221162"/>
            <a:ext cx="7853990" cy="1995109"/>
          </a:xfrm>
        </p:spPr>
        <p:txBody>
          <a:bodyPr/>
          <a:lstStyle>
            <a:lvl1pPr marL="0" indent="0">
              <a:buNone/>
              <a:defRPr sz="3400"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1pPr>
            <a:lvl2pPr marL="34639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2pPr>
            <a:lvl3pPr marL="58434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3pPr>
            <a:lvl4pPr marL="814202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4pPr>
            <a:lvl5pPr marL="1050530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8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6216" y="1212851"/>
            <a:ext cx="8147209" cy="2902711"/>
          </a:xfrm>
          <a:prstGeom prst="rect">
            <a:avLst/>
          </a:prstGeom>
        </p:spPr>
        <p:txBody>
          <a:bodyPr/>
          <a:lstStyle>
            <a:lvl1pPr marL="290384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367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248" indent="-280862">
              <a:buClr>
                <a:schemeClr val="tx1"/>
              </a:buClr>
              <a:buSzPct val="90000"/>
              <a:buFont typeface="Arial" pitchFamily="34" charset="0"/>
              <a:buChar char="•"/>
              <a:defRPr sz="326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630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272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1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244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6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190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363076"/>
            <a:ext cx="12436476" cy="631451"/>
          </a:xfrm>
          <a:prstGeom prst="rect">
            <a:avLst/>
          </a:prstGeom>
          <a:solidFill>
            <a:srgbClr val="FFFF99"/>
          </a:solidFill>
        </p:spPr>
        <p:txBody>
          <a:bodyPr wrap="square" lIns="114265" tIns="57131" rIns="114265" bIns="57131" anchor="b" anchorCtr="0">
            <a:noAutofit/>
          </a:bodyPr>
          <a:lstStyle>
            <a:lvl1pPr algn="r">
              <a:buFont typeface="Arial" pitchFamily="34" charset="0"/>
              <a:buNone/>
              <a:defRPr sz="3672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0077" y="6460050"/>
            <a:ext cx="3939451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76033" y="6460047"/>
            <a:ext cx="2902198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81692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100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341" r:id="rId4"/>
    <p:sldLayoutId id="2147484342" r:id="rId5"/>
    <p:sldLayoutId id="2147484295" r:id="rId6"/>
    <p:sldLayoutId id="2147484240" r:id="rId7"/>
    <p:sldLayoutId id="2147484296" r:id="rId8"/>
    <p:sldLayoutId id="2147484241" r:id="rId9"/>
    <p:sldLayoutId id="2147484297" r:id="rId10"/>
    <p:sldLayoutId id="2147484244" r:id="rId11"/>
    <p:sldLayoutId id="2147484298" r:id="rId12"/>
    <p:sldLayoutId id="2147484245" r:id="rId13"/>
    <p:sldLayoutId id="2147484247" r:id="rId14"/>
    <p:sldLayoutId id="2147484337" r:id="rId15"/>
    <p:sldLayoutId id="2147484249" r:id="rId16"/>
    <p:sldLayoutId id="2147484343" r:id="rId17"/>
    <p:sldLayoutId id="2147484344" r:id="rId18"/>
    <p:sldLayoutId id="2147484301" r:id="rId19"/>
    <p:sldLayoutId id="2147484252" r:id="rId20"/>
    <p:sldLayoutId id="2147484251" r:id="rId21"/>
    <p:sldLayoutId id="2147484257" r:id="rId22"/>
    <p:sldLayoutId id="2147484258" r:id="rId23"/>
    <p:sldLayoutId id="2147484260" r:id="rId24"/>
    <p:sldLayoutId id="2147484299" r:id="rId25"/>
    <p:sldLayoutId id="2147484345" r:id="rId26"/>
    <p:sldLayoutId id="2147484263" r:id="rId2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100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46" r:id="rId19"/>
    <p:sldLayoutId id="2147484347" r:id="rId20"/>
    <p:sldLayoutId id="2147484336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  <a:prstGeom prst="rect">
            <a:avLst/>
          </a:prstGeom>
        </p:spPr>
        <p:txBody>
          <a:bodyPr vert="horz" wrap="square" lIns="107536" tIns="67211" rIns="107536" bIns="67211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6218" y="1212855"/>
            <a:ext cx="8147208" cy="2089279"/>
          </a:xfrm>
          <a:prstGeom prst="rect">
            <a:avLst/>
          </a:prstGeom>
        </p:spPr>
        <p:txBody>
          <a:bodyPr vert="horz" wrap="square" lIns="107536" tIns="67211" rIns="107536" bIns="67211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ransition>
    <p:fade/>
  </p:transition>
  <p:hf hdr="0" dt="0"/>
  <p:txStyles>
    <p:titleStyle>
      <a:lvl1pPr algn="l" defTabSz="932327" rtl="0" eaLnBrk="1" latinLnBrk="0" hangingPunct="1">
        <a:lnSpc>
          <a:spcPct val="90000"/>
        </a:lnSpc>
        <a:spcBef>
          <a:spcPct val="0"/>
        </a:spcBef>
        <a:buNone/>
        <a:defRPr lang="en-US" sz="5304" b="0" kern="1200" cap="none" spc="-102" baseline="0" dirty="0" smtClean="0">
          <a:ln w="3175">
            <a:noFill/>
          </a:ln>
          <a:solidFill>
            <a:srgbClr val="61616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749" marR="0" indent="-34274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8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3941" marR="0" indent="-241192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4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746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0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242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739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390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030065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49623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962394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1pPr>
      <a:lvl2pPr marL="466166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2pPr>
      <a:lvl3pPr marL="93232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1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4pPr>
      <a:lvl5pPr marL="1864655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5pPr>
      <a:lvl6pPr marL="2330818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796984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26314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729312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38" y="2049462"/>
            <a:ext cx="11607799" cy="1828786"/>
          </a:xfrm>
        </p:spPr>
        <p:txBody>
          <a:bodyPr/>
          <a:lstStyle/>
          <a:p>
            <a:pPr algn="ctr"/>
            <a:r>
              <a:rPr lang="en-IN" b="1" dirty="0"/>
              <a:t>My Experience In Troubleshooting BIZTALK360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54038" y="4945062"/>
            <a:ext cx="5664200" cy="838731"/>
          </a:xfrm>
        </p:spPr>
        <p:txBody>
          <a:bodyPr/>
          <a:lstStyle/>
          <a:p>
            <a:r>
              <a:rPr lang="en-IN" b="1" dirty="0"/>
              <a:t>Sivaramakrishnan Arumugam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Agenda </a:t>
            </a:r>
            <a:br>
              <a:rPr lang="en-IN" dirty="0"/>
            </a:b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437" y="1439862"/>
            <a:ext cx="8991600" cy="372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dirty="0"/>
              <a:t>Recap</a:t>
            </a:r>
          </a:p>
          <a:p>
            <a:pPr>
              <a:lnSpc>
                <a:spcPct val="100000"/>
              </a:lnSpc>
            </a:pPr>
            <a:r>
              <a:rPr lang="en-IN" dirty="0"/>
              <a:t>Category of Tickets</a:t>
            </a:r>
          </a:p>
          <a:p>
            <a:pPr>
              <a:lnSpc>
                <a:spcPct val="100000"/>
              </a:lnSpc>
            </a:pPr>
            <a:r>
              <a:rPr lang="en-IN" dirty="0"/>
              <a:t>Interesting Tickets and case studies</a:t>
            </a:r>
          </a:p>
          <a:p>
            <a:pPr>
              <a:lnSpc>
                <a:spcPct val="100000"/>
              </a:lnSpc>
            </a:pPr>
            <a:r>
              <a:rPr lang="en-IN" dirty="0"/>
              <a:t>Tips</a:t>
            </a:r>
          </a:p>
          <a:p>
            <a:pPr>
              <a:lnSpc>
                <a:spcPct val="100000"/>
              </a:lnSpc>
            </a:pPr>
            <a:r>
              <a:rPr lang="en-IN" dirty="0"/>
              <a:t>Conclusion</a:t>
            </a:r>
          </a:p>
          <a:p>
            <a:pPr>
              <a:lnSpc>
                <a:spcPct val="10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011667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37" y="601662"/>
            <a:ext cx="10235966" cy="917575"/>
          </a:xfrm>
        </p:spPr>
        <p:txBody>
          <a:bodyPr/>
          <a:lstStyle/>
          <a:p>
            <a:pPr algn="ctr"/>
            <a:r>
              <a:rPr lang="en-IN" dirty="0"/>
              <a:t>Thankyou All..</a:t>
            </a:r>
          </a:p>
        </p:txBody>
      </p:sp>
      <p:pic>
        <p:nvPicPr>
          <p:cNvPr id="6146" name="Picture 2" descr="https://udemy-images.udemy.com/course/750x422/279106_a53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45" y="1897062"/>
            <a:ext cx="7143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372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1FF4E5EF-A7EE-42D8-BBEA-D087044C36FF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C3BAF28A-4E63-4DB5-8E37-36491662522A}"/>
    </a:ext>
  </a:extLst>
</a:theme>
</file>

<file path=ppt/theme/theme3.xml><?xml version="1.0" encoding="utf-8"?>
<a:theme xmlns:a="http://schemas.openxmlformats.org/drawingml/2006/main" name="Generic Content">
  <a:themeElements>
    <a:clrScheme name="Cloud Campaign">
      <a:dk1>
        <a:srgbClr val="616161"/>
      </a:dk1>
      <a:lt1>
        <a:sysClr val="window" lastClr="FFFFFF"/>
      </a:lt1>
      <a:dk2>
        <a:srgbClr val="341547"/>
      </a:dk2>
      <a:lt2>
        <a:srgbClr val="541868"/>
      </a:lt2>
      <a:accent1>
        <a:srgbClr val="8A3986"/>
      </a:accent1>
      <a:accent2>
        <a:srgbClr val="2FAFE9"/>
      </a:accent2>
      <a:accent3>
        <a:srgbClr val="1B5CA9"/>
      </a:accent3>
      <a:accent4>
        <a:srgbClr val="F8C710"/>
      </a:accent4>
      <a:accent5>
        <a:srgbClr val="F17719"/>
      </a:accent5>
      <a:accent6>
        <a:srgbClr val="D52D1A"/>
      </a:accent6>
      <a:hlink>
        <a:srgbClr val="1B5CA9"/>
      </a:hlink>
      <a:folHlink>
        <a:srgbClr val="61625E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B4F816B8-EA9C-41C8-8CE0-884B13230C6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</Words>
  <Application>Microsoft Office PowerPoint</Application>
  <PresentationFormat>Custom</PresentationFormat>
  <Paragraphs>17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Consolas</vt:lpstr>
      <vt:lpstr>Segoe UI</vt:lpstr>
      <vt:lpstr>Segoe UI Light</vt:lpstr>
      <vt:lpstr>Wingdings</vt:lpstr>
      <vt:lpstr>Connect_2016_Template_Light</vt:lpstr>
      <vt:lpstr>Connect_2016_Template_Dark</vt:lpstr>
      <vt:lpstr>Generic Content</vt:lpstr>
      <vt:lpstr>My Experience In Troubleshooting BIZTALK360</vt:lpstr>
      <vt:lpstr>Agenda  </vt:lpstr>
      <vt:lpstr>Thankyou All..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2016-11-11T17:12:51Z</dcterms:created>
  <dcterms:modified xsi:type="dcterms:W3CDTF">2017-08-10T04:59:45Z</dcterms:modified>
  <cp:category/>
</cp:coreProperties>
</file>