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7"/>
  </p:notesMasterIdLst>
  <p:handoutMasterIdLst>
    <p:handoutMasterId r:id="rId8"/>
  </p:handoutMasterIdLst>
  <p:sldIdLst>
    <p:sldId id="1367" r:id="rId4"/>
    <p:sldId id="1493" r:id="rId5"/>
    <p:sldId id="1508" r:id="rId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5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88642" autoAdjust="0"/>
  </p:normalViewPr>
  <p:slideViewPr>
    <p:cSldViewPr>
      <p:cViewPr varScale="1">
        <p:scale>
          <a:sx n="99" d="100"/>
          <a:sy n="99" d="100"/>
        </p:scale>
        <p:origin x="888" y="90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8/10/2017 10:30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8/10/2017 10:30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8/10/2017 10:30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8/10/2017 10:30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/>
            <a:r>
              <a:rPr lang="en-IN" dirty="0"/>
              <a:t>My Experience In Handling B</a:t>
            </a:r>
            <a:r>
              <a:rPr lang="en-IN" sz="3600" dirty="0"/>
              <a:t>IZ</a:t>
            </a:r>
            <a:r>
              <a:rPr lang="en-IN" dirty="0"/>
              <a:t>T</a:t>
            </a:r>
            <a:r>
              <a:rPr lang="en-IN" sz="3600" dirty="0"/>
              <a:t>ALK</a:t>
            </a:r>
            <a:r>
              <a:rPr lang="en-IN" dirty="0"/>
              <a:t>360 Support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1" dirty="0"/>
              <a:t>Sivaramakrishnan Arumugam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 </a:t>
            </a:r>
            <a:br>
              <a:rPr lang="en-IN" dirty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55637" y="1212849"/>
            <a:ext cx="6934200" cy="49552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/>
              <a:t>Introduction To Support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Support Process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Critical Support Tickets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Critical Support Call Handlings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Interesting Support Tickets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Do’s and Don’ts In The Support Ticket reply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Do’s and Don’ts In The Support Call/Meeting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Lessons Learnt in BizTalk360 Support</a:t>
            </a:r>
          </a:p>
        </p:txBody>
      </p:sp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37" y="601662"/>
            <a:ext cx="10235966" cy="917575"/>
          </a:xfrm>
        </p:spPr>
        <p:txBody>
          <a:bodyPr/>
          <a:lstStyle/>
          <a:p>
            <a:pPr algn="ctr"/>
            <a:r>
              <a:rPr lang="en-IN" dirty="0"/>
              <a:t>Thankyou All..</a:t>
            </a:r>
          </a:p>
        </p:txBody>
      </p:sp>
      <p:pic>
        <p:nvPicPr>
          <p:cNvPr id="6146" name="Picture 2" descr="https://udemy-images.udemy.com/course/750x422/279106_a53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45" y="1897062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72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</Words>
  <Application>Microsoft Office PowerPoint</Application>
  <PresentationFormat>Custom</PresentationFormat>
  <Paragraphs>20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Consolas</vt:lpstr>
      <vt:lpstr>Segoe UI</vt:lpstr>
      <vt:lpstr>Segoe UI Light</vt:lpstr>
      <vt:lpstr>Wingdings</vt:lpstr>
      <vt:lpstr>Connect_2016_Template_Light</vt:lpstr>
      <vt:lpstr>Connect_2016_Template_Dark</vt:lpstr>
      <vt:lpstr>Generic Content</vt:lpstr>
      <vt:lpstr>My Experience In Handling BIZTALK360 Support</vt:lpstr>
      <vt:lpstr>Agenda  </vt:lpstr>
      <vt:lpstr>Thankyou All..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2017-08-10T05:00:14Z</dcterms:modified>
  <cp:category/>
</cp:coreProperties>
</file>