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 id="2147484310" r:id="rId2"/>
    <p:sldMasterId id="2147484348" r:id="rId3"/>
  </p:sldMasterIdLst>
  <p:notesMasterIdLst>
    <p:notesMasterId r:id="rId23"/>
  </p:notesMasterIdLst>
  <p:handoutMasterIdLst>
    <p:handoutMasterId r:id="rId24"/>
  </p:handoutMasterIdLst>
  <p:sldIdLst>
    <p:sldId id="1367" r:id="rId4"/>
    <p:sldId id="1493" r:id="rId5"/>
    <p:sldId id="1508" r:id="rId6"/>
    <p:sldId id="1502" r:id="rId7"/>
    <p:sldId id="1521" r:id="rId8"/>
    <p:sldId id="1516" r:id="rId9"/>
    <p:sldId id="1520" r:id="rId10"/>
    <p:sldId id="1519" r:id="rId11"/>
    <p:sldId id="1518" r:id="rId12"/>
    <p:sldId id="1517" r:id="rId13"/>
    <p:sldId id="1507" r:id="rId14"/>
    <p:sldId id="1505" r:id="rId15"/>
    <p:sldId id="1509" r:id="rId16"/>
    <p:sldId id="1510" r:id="rId17"/>
    <p:sldId id="1511" r:id="rId18"/>
    <p:sldId id="1512" r:id="rId19"/>
    <p:sldId id="1513" r:id="rId20"/>
    <p:sldId id="1506" r:id="rId21"/>
    <p:sldId id="1514" r:id="rId2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ight Connect 2016 Template" id="{D3E95C9D-3DD4-45B7-BFD9-4AE9F68B7B97}">
          <p14:sldIdLst>
            <p14:sldId id="1367"/>
            <p14:sldId id="1493"/>
            <p14:sldId id="1508"/>
            <p14:sldId id="1502"/>
            <p14:sldId id="1521"/>
            <p14:sldId id="1516"/>
            <p14:sldId id="1520"/>
            <p14:sldId id="1519"/>
            <p14:sldId id="1518"/>
            <p14:sldId id="1517"/>
            <p14:sldId id="1507"/>
            <p14:sldId id="1505"/>
            <p14:sldId id="1509"/>
            <p14:sldId id="1510"/>
            <p14:sldId id="1511"/>
            <p14:sldId id="1512"/>
            <p14:sldId id="1513"/>
            <p14:sldId id="1506"/>
            <p14:sldId id="151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92C8C"/>
    <a:srgbClr val="505050"/>
    <a:srgbClr val="00BCF2"/>
    <a:srgbClr val="D2D2D2"/>
    <a:srgbClr val="0078D7"/>
    <a:srgbClr val="32145A"/>
    <a:srgbClr val="008272"/>
    <a:srgbClr val="5C2D9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93001" autoAdjust="0"/>
  </p:normalViewPr>
  <p:slideViewPr>
    <p:cSldViewPr>
      <p:cViewPr varScale="1">
        <p:scale>
          <a:sx n="104" d="100"/>
          <a:sy n="104" d="100"/>
        </p:scale>
        <p:origin x="630" y="114"/>
      </p:cViewPr>
      <p:guideLst/>
    </p:cSldViewPr>
  </p:slideViewPr>
  <p:outlineViewPr>
    <p:cViewPr>
      <p:scale>
        <a:sx n="33" d="100"/>
        <a:sy n="33" d="100"/>
      </p:scale>
      <p:origin x="0" y="-14442"/>
    </p:cViewPr>
  </p:outlineViewPr>
  <p:notesTextViewPr>
    <p:cViewPr>
      <p:scale>
        <a:sx n="100" d="100"/>
        <a:sy n="100" d="100"/>
      </p:scale>
      <p:origin x="0" y="0"/>
    </p:cViewPr>
  </p:notesTextViewPr>
  <p:sorterViewPr>
    <p:cViewPr>
      <p:scale>
        <a:sx n="75" d="100"/>
        <a:sy n="75" d="100"/>
      </p:scale>
      <p:origin x="0" y="-2292"/>
    </p:cViewPr>
  </p:sorterViewPr>
  <p:notesViewPr>
    <p:cSldViewPr showGuides="1">
      <p:cViewPr>
        <p:scale>
          <a:sx n="100" d="100"/>
          <a:sy n="100" d="100"/>
        </p:scale>
        <p:origin x="3552" y="3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Connect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8/8/2017 2:28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Connect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8/8/2017 2:28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8/8/2017 2:28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848546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200" dirty="0"/>
              <a:t>In the last few years, we have seen an explosive growth in the use of the public cloud. While most of the initial adoption was seen by startups and smaller orgs, most of the new growth will come from larger organizations adopting the public cloud. Now you might ask what’s causing cloud adoption at such a fierce rate. </a:t>
            </a:r>
            <a:r>
              <a:rPr lang="en-US" altLang="en-US" sz="1200" b="1" dirty="0"/>
              <a:t>There are 3 fundamental business drivers at play here, all of which help explain why the cloud is essential to capturing the full value of data. </a:t>
            </a:r>
          </a:p>
          <a:p>
            <a:pPr>
              <a:lnSpc>
                <a:spcPct val="100000"/>
              </a:lnSpc>
              <a:spcBef>
                <a:spcPct val="0"/>
              </a:spcBef>
              <a:spcAft>
                <a:spcPct val="0"/>
              </a:spcAft>
            </a:pPr>
            <a:endParaRPr lang="en-US" altLang="en-US" sz="1200" b="1" dirty="0"/>
          </a:p>
          <a:p>
            <a:pPr>
              <a:lnSpc>
                <a:spcPct val="100000"/>
              </a:lnSpc>
              <a:spcBef>
                <a:spcPct val="0"/>
              </a:spcBef>
              <a:spcAft>
                <a:spcPct val="0"/>
              </a:spcAft>
            </a:pPr>
            <a:r>
              <a:rPr lang="en-US" altLang="en-US" sz="1200" b="1" dirty="0"/>
              <a:t>First, speed. </a:t>
            </a:r>
            <a:r>
              <a:rPr lang="en-US" altLang="en-US" sz="1200" dirty="0"/>
              <a:t>With the cloud, server </a:t>
            </a:r>
            <a:r>
              <a:rPr lang="en-US" altLang="en-US" sz="1200" dirty="0">
                <a:solidFill>
                  <a:srgbClr val="505050"/>
                </a:solidFill>
                <a:latin typeface="Segoe UI Semibold" panose="020B0702040204020203" pitchFamily="34" charset="0"/>
                <a:cs typeface="Segoe UI Semibold" panose="020B0702040204020203" pitchFamily="34" charset="0"/>
              </a:rPr>
              <a:t>p</a:t>
            </a:r>
            <a:r>
              <a:rPr lang="en-US" altLang="en-US" dirty="0">
                <a:solidFill>
                  <a:srgbClr val="505050"/>
                </a:solidFill>
                <a:latin typeface="Segoe UI Semibold" panose="020B0702040204020203" pitchFamily="34" charset="0"/>
                <a:cs typeface="Segoe UI Semibold" panose="020B0702040204020203" pitchFamily="34" charset="0"/>
              </a:rPr>
              <a:t>rocurement and provisioning happens </a:t>
            </a:r>
            <a:r>
              <a:rPr lang="en-US" altLang="en-US" sz="1200" dirty="0">
                <a:solidFill>
                  <a:srgbClr val="505050"/>
                </a:solidFill>
                <a:latin typeface="Segoe UI Semibold" panose="020B0702040204020203" pitchFamily="34" charset="0"/>
                <a:cs typeface="Segoe UI Semibold" panose="020B0702040204020203" pitchFamily="34" charset="0"/>
              </a:rPr>
              <a:t>w</a:t>
            </a:r>
            <a:r>
              <a:rPr lang="en-US" altLang="en-US" dirty="0">
                <a:solidFill>
                  <a:srgbClr val="505050"/>
                </a:solidFill>
                <a:latin typeface="Segoe UI Semibold" panose="020B0702040204020203" pitchFamily="34" charset="0"/>
                <a:cs typeface="Segoe UI Semibold" panose="020B0702040204020203" pitchFamily="34" charset="0"/>
              </a:rPr>
              <a:t>ithin minutes instead of days or weeks, dramatically accelerating the pace of innovation. </a:t>
            </a:r>
          </a:p>
          <a:p>
            <a:pPr>
              <a:lnSpc>
                <a:spcPct val="100000"/>
              </a:lnSpc>
              <a:spcBef>
                <a:spcPct val="0"/>
              </a:spcBef>
              <a:spcAft>
                <a:spcPct val="0"/>
              </a:spcAft>
            </a:pPr>
            <a:endParaRPr lang="en-US" altLang="en-US" dirty="0">
              <a:solidFill>
                <a:srgbClr val="505050"/>
              </a:solidFill>
              <a:latin typeface="Segoe UI Semibold" panose="020B0702040204020203" pitchFamily="34" charset="0"/>
              <a:cs typeface="Segoe UI Semibold" panose="020B0702040204020203" pitchFamily="34" charset="0"/>
            </a:endParaRPr>
          </a:p>
          <a:p>
            <a:pPr marL="457200" lvl="1" indent="0">
              <a:lnSpc>
                <a:spcPct val="100000"/>
              </a:lnSpc>
              <a:spcBef>
                <a:spcPct val="0"/>
              </a:spcBef>
              <a:spcAft>
                <a:spcPct val="0"/>
              </a:spcAft>
              <a:buFontTx/>
              <a:buNone/>
            </a:pPr>
            <a:r>
              <a:rPr lang="en-US" altLang="en-US" i="1" dirty="0">
                <a:solidFill>
                  <a:srgbClr val="505050"/>
                </a:solidFill>
                <a:latin typeface="Segoe UI Semibold" panose="020B0702040204020203" pitchFamily="34" charset="0"/>
                <a:cs typeface="Segoe UI Semibold" panose="020B0702040204020203" pitchFamily="34" charset="0"/>
              </a:rPr>
              <a:t>&lt;</a:t>
            </a:r>
            <a:r>
              <a:rPr lang="en-US" altLang="en-US" b="1" i="1" dirty="0">
                <a:solidFill>
                  <a:srgbClr val="505050"/>
                </a:solidFill>
                <a:latin typeface="Segoe UI Semibold" panose="020B0702040204020203" pitchFamily="34" charset="0"/>
                <a:cs typeface="Segoe UI Semibold" panose="020B0702040204020203" pitchFamily="34" charset="0"/>
              </a:rPr>
              <a:t>Optional audience question - ask your audience: </a:t>
            </a:r>
            <a:r>
              <a:rPr lang="en-US" altLang="en-US" sz="1200" dirty="0"/>
              <a:t>Who here has set up a Hadoop cluster on-premises?...If anyone has, ask: How long did it take to set up?&lt;1-3 months is the typical answer&gt;. </a:t>
            </a:r>
            <a:r>
              <a:rPr lang="en-US" altLang="en-US" sz="1200" i="1" dirty="0"/>
              <a:t>Your response --  </a:t>
            </a:r>
            <a:r>
              <a:rPr lang="en-US" altLang="en-US" sz="1200" dirty="0"/>
              <a:t>If I wanted to set up Hadoop in the cloud, it would take me 10 minutes.&gt;</a:t>
            </a:r>
            <a:endParaRPr lang="en-US" altLang="en-US" dirty="0">
              <a:solidFill>
                <a:srgbClr val="505050"/>
              </a:solidFill>
              <a:latin typeface="Segoe UI Semibold" panose="020B0702040204020203" pitchFamily="34" charset="0"/>
              <a:cs typeface="Segoe UI Semibold" panose="020B0702040204020203" pitchFamily="34" charset="0"/>
            </a:endParaRPr>
          </a:p>
          <a:p>
            <a:pPr>
              <a:lnSpc>
                <a:spcPct val="100000"/>
              </a:lnSpc>
              <a:spcBef>
                <a:spcPct val="0"/>
              </a:spcBef>
              <a:spcAft>
                <a:spcPct val="0"/>
              </a:spcAft>
            </a:pPr>
            <a:endParaRPr lang="en-US" altLang="en-US" dirty="0">
              <a:solidFill>
                <a:srgbClr val="505050"/>
              </a:solidFill>
              <a:latin typeface="Segoe UI Semibold" panose="020B0702040204020203" pitchFamily="34" charset="0"/>
              <a:cs typeface="Segoe UI Semibold" panose="020B0702040204020203" pitchFamily="34" charset="0"/>
            </a:endParaRPr>
          </a:p>
          <a:p>
            <a:pPr>
              <a:lnSpc>
                <a:spcPct val="100000"/>
              </a:lnSpc>
              <a:spcBef>
                <a:spcPct val="0"/>
              </a:spcBef>
              <a:spcAft>
                <a:spcPct val="0"/>
              </a:spcAft>
            </a:pPr>
            <a:r>
              <a:rPr lang="en-US" altLang="en-US" dirty="0">
                <a:solidFill>
                  <a:srgbClr val="505050"/>
                </a:solidFill>
                <a:latin typeface="Segoe UI Semibold" panose="020B0702040204020203" pitchFamily="34" charset="0"/>
                <a:cs typeface="Segoe UI Semibold" panose="020B0702040204020203" pitchFamily="34" charset="0"/>
              </a:rPr>
              <a:t>Reducing the ‘time to develop’ &amp; ‘time to market’ means your IT can be agile when servicing the needs of business units or developers.  </a:t>
            </a:r>
            <a:r>
              <a:rPr lang="en-US" altLang="en-US" sz="1200" dirty="0"/>
              <a:t>In fact, it is the speed and agility that IT hasn’t been able to provide that has resulted in what many call “Shadow IT” where business units are resorting to using credit cards to procure computing resources outside of the purview of the IT. The cloud lets you embrace and enable innovation more rapidly, and helps your organization move forward against the competition. </a:t>
            </a:r>
            <a:endParaRPr lang="en-US" altLang="en-US" dirty="0">
              <a:solidFill>
                <a:srgbClr val="505050"/>
              </a:solidFill>
              <a:latin typeface="Segoe UI Semibold" panose="020B0702040204020203" pitchFamily="34" charset="0"/>
              <a:cs typeface="Segoe UI Semibold" panose="020B0702040204020203" pitchFamily="34" charset="0"/>
            </a:endParaRPr>
          </a:p>
          <a:p>
            <a:pPr>
              <a:spcBef>
                <a:spcPct val="0"/>
              </a:spcBef>
            </a:pPr>
            <a:endParaRPr lang="en-US" altLang="en-US" sz="1200" b="1" dirty="0"/>
          </a:p>
          <a:p>
            <a:pPr>
              <a:lnSpc>
                <a:spcPct val="100000"/>
              </a:lnSpc>
              <a:spcBef>
                <a:spcPct val="0"/>
              </a:spcBef>
              <a:spcAft>
                <a:spcPct val="0"/>
              </a:spcAft>
            </a:pPr>
            <a:r>
              <a:rPr lang="en-US" altLang="en-US" sz="1200" b="1" dirty="0"/>
              <a:t>Next, scale. </a:t>
            </a:r>
            <a:r>
              <a:rPr lang="en-US" altLang="en-US" sz="1200" dirty="0"/>
              <a:t>The c</a:t>
            </a:r>
            <a:r>
              <a:rPr lang="en-US" altLang="en-US" dirty="0">
                <a:solidFill>
                  <a:srgbClr val="505050"/>
                </a:solidFill>
                <a:latin typeface="Segoe UI Semibold" panose="020B0702040204020203" pitchFamily="34" charset="0"/>
                <a:cs typeface="Segoe UI Semibold" panose="020B0702040204020203" pitchFamily="34" charset="0"/>
              </a:rPr>
              <a:t>loud gives you an almost infinite set of computing resources. Your applications enjoy massive global scale, and can easily scale up or down depending on the demand. That means you never have to worry about running out of capacity or about overprovisioning. You use just enough resources to support your </a:t>
            </a:r>
            <a:r>
              <a:rPr lang="en-US" altLang="en-US" sz="1200" dirty="0"/>
              <a:t>needs - nothing more, nothing less. Cloud scale is also key to handling massive amounts of data in a cost-effective way. </a:t>
            </a:r>
          </a:p>
          <a:p>
            <a:pPr>
              <a:lnSpc>
                <a:spcPct val="100000"/>
              </a:lnSpc>
              <a:spcBef>
                <a:spcPct val="0"/>
              </a:spcBef>
              <a:spcAft>
                <a:spcPct val="0"/>
              </a:spcAft>
            </a:pPr>
            <a:br>
              <a:rPr lang="en-US" altLang="en-US" sz="1200" b="1" dirty="0"/>
            </a:br>
            <a:r>
              <a:rPr lang="en-US" altLang="en-US" sz="1200" b="1" dirty="0"/>
              <a:t>This brings us to the third advantage: economics. </a:t>
            </a:r>
            <a:r>
              <a:rPr lang="en-US" altLang="en-US" sz="1200" dirty="0"/>
              <a:t>While an on-premises solution for Big Data management and analytics is theoretically possible, investing in your own infrastructure is often cost-prohibitive and a highly inefficient use of resources. In contrast, you’re paying only for what you use in the cloud. This in itself saves you money for any app that has variable computing needs. For some organizations, there is also an additional benefit of changing </a:t>
            </a:r>
            <a:r>
              <a:rPr lang="en-US" altLang="en-US" sz="1200" dirty="0" err="1"/>
              <a:t>CapEx</a:t>
            </a:r>
            <a:r>
              <a:rPr lang="en-US" altLang="en-US" sz="1200" dirty="0"/>
              <a:t> to </a:t>
            </a:r>
            <a:r>
              <a:rPr lang="en-US" altLang="en-US" sz="1200" dirty="0" err="1"/>
              <a:t>OpEx</a:t>
            </a:r>
            <a:r>
              <a:rPr lang="en-US" altLang="en-US" sz="1200" dirty="0"/>
              <a:t>, which frees up capital from infrastructure investments so it can be put to other uses.  </a:t>
            </a:r>
            <a:endParaRPr lang="en-US" altLang="en-US" dirty="0">
              <a:solidFill>
                <a:srgbClr val="505050"/>
              </a:solidFill>
              <a:latin typeface="Segoe UI Semibold" panose="020B0702040204020203" pitchFamily="34" charset="0"/>
              <a:cs typeface="Segoe UI Semibold" panose="020B0702040204020203" pitchFamily="34" charset="0"/>
            </a:endParaRPr>
          </a:p>
          <a:p>
            <a:pPr>
              <a:spcBef>
                <a:spcPct val="0"/>
              </a:spcBef>
            </a:pPr>
            <a:endParaRPr lang="en-US" altLang="en-US" sz="1200" b="1" dirty="0"/>
          </a:p>
          <a:p>
            <a:pPr>
              <a:spcBef>
                <a:spcPct val="0"/>
              </a:spcBef>
            </a:pPr>
            <a:r>
              <a:rPr lang="en-US" altLang="en-US" sz="1200" b="1" dirty="0">
                <a:solidFill>
                  <a:schemeClr val="bg1"/>
                </a:solidFill>
                <a:latin typeface="Segoe UI" panose="020B0502040204020203" pitchFamily="34" charset="0"/>
                <a:ea typeface="Segoe UI" panose="020B0502040204020203" pitchFamily="34" charset="0"/>
                <a:cs typeface="Times New Roman" panose="02020603050405020304" pitchFamily="18" charset="0"/>
              </a:rPr>
              <a:t>&lt;Transition&gt;</a:t>
            </a:r>
            <a:r>
              <a:rPr lang="en-US" altLang="en-US" sz="1200" b="1" dirty="0"/>
              <a:t>: </a:t>
            </a:r>
            <a:r>
              <a:rPr lang="en-US" altLang="en-US" sz="1200" dirty="0"/>
              <a:t>But the Intelligent Cloud is much more than just Speed, Scale &amp; Economics…</a:t>
            </a:r>
          </a:p>
          <a:p>
            <a:pPr>
              <a:spcBef>
                <a:spcPct val="0"/>
              </a:spcBef>
            </a:pPr>
            <a:r>
              <a:rPr lang="en-US" altLang="en-US" sz="1200" dirty="0"/>
              <a:t>The Intelligent Cloud is also </a:t>
            </a:r>
            <a:r>
              <a:rPr lang="en-US" altLang="en-US" sz="1200" b="1" dirty="0"/>
              <a:t>Open, Local </a:t>
            </a:r>
            <a:r>
              <a:rPr lang="en-US" altLang="en-US" sz="1200" dirty="0"/>
              <a:t>&amp; enables </a:t>
            </a:r>
            <a:r>
              <a:rPr lang="en-US" altLang="en-US" sz="1200" b="1" dirty="0"/>
              <a:t>Cognitive Services</a:t>
            </a:r>
            <a:endParaRPr lang="en-US" altLang="en-US" sz="2000" b="1" dirty="0"/>
          </a:p>
          <a:p>
            <a:endParaRPr lang="en-IN" dirty="0"/>
          </a:p>
        </p:txBody>
      </p:sp>
      <p:sp>
        <p:nvSpPr>
          <p:cNvPr id="4" name="Header Placeholder 3"/>
          <p:cNvSpPr>
            <a:spLocks noGrp="1"/>
          </p:cNvSpPr>
          <p:nvPr>
            <p:ph type="hdr" sz="quarter" idx="10"/>
          </p:nvPr>
        </p:nvSpPr>
        <p:spPr/>
        <p:txBody>
          <a:bodyPr/>
          <a:lstStyle/>
          <a:p>
            <a:r>
              <a:rPr lang="en-US"/>
              <a:t>Microsoft Connect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8/8/2017 2:28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6022118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p:bgPr>
        <a:solidFill>
          <a:srgbClr val="0078D7"/>
        </a:solidFill>
        <a:effectLst/>
      </p:bgPr>
    </p:bg>
    <p:spTree>
      <p:nvGrpSpPr>
        <p:cNvPr id="1" name=""/>
        <p:cNvGrpSpPr/>
        <p:nvPr/>
      </p:nvGrpSpPr>
      <p:grpSpPr>
        <a:xfrm>
          <a:off x="0" y="0"/>
          <a:ext cx="0" cy="0"/>
          <a:chOff x="0" y="0"/>
          <a:chExt cx="0" cy="0"/>
        </a:xfrm>
      </p:grpSpPr>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230" y="6240963"/>
            <a:ext cx="1278510" cy="274137"/>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2"/>
          <a:stretch>
            <a:fillRect/>
          </a:stretch>
        </p:blipFill>
        <p:spPr>
          <a:xfrm>
            <a:off x="10561637" y="166686"/>
            <a:ext cx="1709738" cy="257175"/>
          </a:xfrm>
          <a:prstGeom prst="rect">
            <a:avLst/>
          </a:prstGeom>
        </p:spPr>
      </p:pic>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2"/>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343713139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0078D7"/>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1" y="6248400"/>
            <a:ext cx="12436475" cy="754062"/>
          </a:xfrm>
          <a:prstGeom prst="rect">
            <a:avLst/>
          </a:prstGeom>
          <a:solidFill>
            <a:schemeClr val="bg1"/>
          </a:solidFill>
          <a:ln>
            <a:noFill/>
            <a:headEnd type="none" w="med" len="med"/>
            <a:tailEnd type="none" w="med" len="med"/>
          </a:ln>
          <a:effectLst>
            <a:outerShdw blurRad="101600" dist="12700" dir="16200000"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13" name="Text Placeholder 4"/>
          <p:cNvSpPr>
            <a:spLocks noGrp="1"/>
          </p:cNvSpPr>
          <p:nvPr>
            <p:ph type="body" sz="quarter" idx="13" hasCustomPrompt="1"/>
          </p:nvPr>
        </p:nvSpPr>
        <p:spPr>
          <a:xfrm>
            <a:off x="554990" y="3954780"/>
            <a:ext cx="9363061" cy="664797"/>
          </a:xfrm>
          <a:prstGeom prst="rect">
            <a:avLst/>
          </a:prstGeom>
          <a:noFill/>
        </p:spPr>
        <p:txBody>
          <a:bodyPr wrap="square" lIns="146304" tIns="109728" rIns="146304" bIns="109728">
            <a:spAutoFit/>
          </a:bodyPr>
          <a:lstStyle>
            <a:lvl1pPr marL="0" indent="0">
              <a:spcBef>
                <a:spcPts val="0"/>
              </a:spcBef>
              <a:buNone/>
              <a:defRPr sz="3200" spc="0" baseline="0">
                <a:solidFill>
                  <a:schemeClr val="bg1"/>
                </a:solidFill>
                <a:latin typeface="+mj-lt"/>
              </a:defRPr>
            </a:lvl1pPr>
          </a:lstStyle>
          <a:p>
            <a:r>
              <a:rPr lang="en-US" dirty="0">
                <a:solidFill>
                  <a:schemeClr val="bg1"/>
                </a:solidFill>
              </a:rPr>
              <a:t>Name</a:t>
            </a:r>
          </a:p>
        </p:txBody>
      </p:sp>
      <p:sp>
        <p:nvSpPr>
          <p:cNvPr id="14" name="Title 12"/>
          <p:cNvSpPr>
            <a:spLocks noGrp="1"/>
          </p:cNvSpPr>
          <p:nvPr>
            <p:ph type="title" hasCustomPrompt="1"/>
          </p:nvPr>
        </p:nvSpPr>
        <p:spPr>
          <a:xfrm>
            <a:off x="536702" y="2114550"/>
            <a:ext cx="9363062" cy="1840230"/>
          </a:xfrm>
          <a:prstGeom prst="rect">
            <a:avLst/>
          </a:prstGeom>
        </p:spPr>
        <p:txBody>
          <a:bodyPr lIns="146304" tIns="9144" rIns="146304" bIns="9144" anchor="b" anchorCtr="0"/>
          <a:lstStyle>
            <a:lvl1pPr marL="0" indent="0">
              <a:spcBef>
                <a:spcPts val="0"/>
              </a:spcBef>
              <a:buNone/>
              <a:defRPr sz="7200">
                <a:solidFill>
                  <a:schemeClr val="bg1"/>
                </a:solidFill>
                <a:latin typeface="+mj-lt"/>
              </a:defRPr>
            </a:lvl1pPr>
          </a:lstStyle>
          <a:p>
            <a:r>
              <a:rPr lang="en-US" sz="6000" dirty="0">
                <a:solidFill>
                  <a:schemeClr val="bg1"/>
                </a:solidFill>
              </a:rPr>
              <a:t>Demo</a:t>
            </a:r>
          </a:p>
        </p:txBody>
      </p:sp>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 2">
    <p:bg>
      <p:bgPr>
        <a:solidFill>
          <a:srgbClr val="5C2D9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4" name="Rectangle 3"/>
          <p:cNvSpPr/>
          <p:nvPr userDrawn="1"/>
        </p:nvSpPr>
        <p:spPr bwMode="auto">
          <a:xfrm>
            <a:off x="-1" y="6248400"/>
            <a:ext cx="12436475" cy="754062"/>
          </a:xfrm>
          <a:prstGeom prst="rect">
            <a:avLst/>
          </a:prstGeom>
          <a:solidFill>
            <a:schemeClr val="bg1"/>
          </a:solidFill>
          <a:ln>
            <a:noFill/>
            <a:headEnd type="none" w="med" len="med"/>
            <a:tailEnd type="none" w="med" len="med"/>
          </a:ln>
          <a:effectLst>
            <a:outerShdw blurRad="101600" dist="12700" dir="16200000"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Text Placeholder 4"/>
          <p:cNvSpPr>
            <a:spLocks noGrp="1"/>
          </p:cNvSpPr>
          <p:nvPr>
            <p:ph type="body" sz="quarter" idx="13" hasCustomPrompt="1"/>
          </p:nvPr>
        </p:nvSpPr>
        <p:spPr>
          <a:xfrm>
            <a:off x="554990" y="3954780"/>
            <a:ext cx="9363061" cy="664797"/>
          </a:xfrm>
          <a:prstGeom prst="rect">
            <a:avLst/>
          </a:prstGeom>
          <a:noFill/>
        </p:spPr>
        <p:txBody>
          <a:bodyPr wrap="square" lIns="146304" tIns="109728" rIns="146304" bIns="109728">
            <a:spAutoFit/>
          </a:bodyPr>
          <a:lstStyle>
            <a:lvl1pPr marL="0" indent="0">
              <a:spcBef>
                <a:spcPts val="0"/>
              </a:spcBef>
              <a:buNone/>
              <a:defRPr sz="3200" spc="0" baseline="0">
                <a:solidFill>
                  <a:schemeClr val="bg1"/>
                </a:solidFill>
                <a:latin typeface="+mj-lt"/>
              </a:defRPr>
            </a:lvl1pPr>
          </a:lstStyle>
          <a:p>
            <a:r>
              <a:rPr lang="en-US" dirty="0">
                <a:solidFill>
                  <a:schemeClr val="bg1"/>
                </a:solidFill>
              </a:rPr>
              <a:t>Name</a:t>
            </a:r>
          </a:p>
        </p:txBody>
      </p:sp>
      <p:sp>
        <p:nvSpPr>
          <p:cNvPr id="14" name="Title 12"/>
          <p:cNvSpPr>
            <a:spLocks noGrp="1"/>
          </p:cNvSpPr>
          <p:nvPr>
            <p:ph type="title" hasCustomPrompt="1"/>
          </p:nvPr>
        </p:nvSpPr>
        <p:spPr>
          <a:xfrm>
            <a:off x="554990" y="2114550"/>
            <a:ext cx="9363062" cy="1840230"/>
          </a:xfrm>
          <a:prstGeom prst="rect">
            <a:avLst/>
          </a:prstGeom>
        </p:spPr>
        <p:txBody>
          <a:bodyPr lIns="146304" tIns="9144" rIns="146304" bIns="9144" anchor="b" anchorCtr="0"/>
          <a:lstStyle>
            <a:lvl1pPr marL="0" indent="0">
              <a:spcBef>
                <a:spcPts val="0"/>
              </a:spcBef>
              <a:buNone/>
              <a:defRPr sz="6000">
                <a:solidFill>
                  <a:schemeClr val="bg1"/>
                </a:solidFill>
                <a:latin typeface="+mj-lt"/>
              </a:defRPr>
            </a:lvl1pPr>
          </a:lstStyle>
          <a:p>
            <a:r>
              <a:rPr lang="en-US" sz="6000" dirty="0">
                <a:solidFill>
                  <a:schemeClr val="bg1"/>
                </a:solidFill>
              </a:rPr>
              <a:t>Demo</a:t>
            </a:r>
          </a:p>
        </p:txBody>
      </p:sp>
    </p:spTree>
    <p:extLst>
      <p:ext uri="{BB962C8B-B14F-4D97-AF65-F5344CB8AC3E}">
        <p14:creationId xmlns:p14="http://schemas.microsoft.com/office/powerpoint/2010/main" val="42309996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mo slide - 3">
    <p:bg>
      <p:bgPr>
        <a:solidFill>
          <a:srgbClr val="00827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4" name="Rectangle 3"/>
          <p:cNvSpPr/>
          <p:nvPr userDrawn="1"/>
        </p:nvSpPr>
        <p:spPr bwMode="auto">
          <a:xfrm>
            <a:off x="-1" y="6248400"/>
            <a:ext cx="12436475" cy="754062"/>
          </a:xfrm>
          <a:prstGeom prst="rect">
            <a:avLst/>
          </a:prstGeom>
          <a:solidFill>
            <a:schemeClr val="bg1"/>
          </a:solidFill>
          <a:ln>
            <a:noFill/>
            <a:headEnd type="none" w="med" len="med"/>
            <a:tailEnd type="none" w="med" len="med"/>
          </a:ln>
          <a:effectLst>
            <a:outerShdw blurRad="101600" dist="12700" dir="16200000"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Text Placeholder 4"/>
          <p:cNvSpPr>
            <a:spLocks noGrp="1"/>
          </p:cNvSpPr>
          <p:nvPr>
            <p:ph type="body" sz="quarter" idx="13" hasCustomPrompt="1"/>
          </p:nvPr>
        </p:nvSpPr>
        <p:spPr>
          <a:xfrm>
            <a:off x="554990" y="3954780"/>
            <a:ext cx="9363061" cy="664797"/>
          </a:xfrm>
          <a:prstGeom prst="rect">
            <a:avLst/>
          </a:prstGeom>
          <a:noFill/>
        </p:spPr>
        <p:txBody>
          <a:bodyPr wrap="square" lIns="146304" tIns="109728" rIns="146304" bIns="109728">
            <a:spAutoFit/>
          </a:bodyPr>
          <a:lstStyle>
            <a:lvl1pPr marL="0" indent="0">
              <a:spcBef>
                <a:spcPts val="0"/>
              </a:spcBef>
              <a:buNone/>
              <a:defRPr sz="3200" spc="0" baseline="0">
                <a:solidFill>
                  <a:schemeClr val="bg1"/>
                </a:solidFill>
                <a:latin typeface="+mj-lt"/>
              </a:defRPr>
            </a:lvl1pPr>
          </a:lstStyle>
          <a:p>
            <a:r>
              <a:rPr lang="en-US" dirty="0">
                <a:solidFill>
                  <a:schemeClr val="bg1"/>
                </a:solidFill>
              </a:rPr>
              <a:t>Name</a:t>
            </a:r>
          </a:p>
        </p:txBody>
      </p:sp>
      <p:sp>
        <p:nvSpPr>
          <p:cNvPr id="14" name="Title 12"/>
          <p:cNvSpPr>
            <a:spLocks noGrp="1"/>
          </p:cNvSpPr>
          <p:nvPr>
            <p:ph type="title" hasCustomPrompt="1"/>
          </p:nvPr>
        </p:nvSpPr>
        <p:spPr>
          <a:xfrm>
            <a:off x="554990" y="2114550"/>
            <a:ext cx="9363062" cy="1840230"/>
          </a:xfrm>
          <a:prstGeom prst="rect">
            <a:avLst/>
          </a:prstGeom>
        </p:spPr>
        <p:txBody>
          <a:bodyPr lIns="146304" tIns="9144" rIns="146304" bIns="9144" anchor="b" anchorCtr="0"/>
          <a:lstStyle>
            <a:lvl1pPr marL="0" indent="0">
              <a:spcBef>
                <a:spcPts val="0"/>
              </a:spcBef>
              <a:buNone/>
              <a:defRPr sz="7200">
                <a:solidFill>
                  <a:schemeClr val="bg1"/>
                </a:solidFill>
                <a:latin typeface="+mj-lt"/>
              </a:defRPr>
            </a:lvl1pPr>
          </a:lstStyle>
          <a:p>
            <a:r>
              <a:rPr lang="en-US" sz="6000" dirty="0">
                <a:solidFill>
                  <a:schemeClr val="bg1"/>
                </a:solidFill>
              </a:rPr>
              <a:t>Demo</a:t>
            </a:r>
          </a:p>
        </p:txBody>
      </p:sp>
    </p:spTree>
    <p:extLst>
      <p:ext uri="{BB962C8B-B14F-4D97-AF65-F5344CB8AC3E}">
        <p14:creationId xmlns:p14="http://schemas.microsoft.com/office/powerpoint/2010/main" val="24553863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ppt_x"/>
                                          </p:val>
                                        </p:tav>
                                        <p:tav tm="100000">
                                          <p:val>
                                            <p:strVal val="#ppt_x"/>
                                          </p:val>
                                        </p:tav>
                                      </p:tavLst>
                                    </p:anim>
                                    <p:anim calcmode="lin" valueType="num">
                                      <p:cBhvr additive="base">
                                        <p:cTn id="8" dur="8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2" name="Title 1"/>
          <p:cNvSpPr>
            <a:spLocks noGrp="1"/>
          </p:cNvSpPr>
          <p:nvPr>
            <p:ph type="title" hasCustomPrompt="1"/>
          </p:nvPr>
        </p:nvSpPr>
        <p:spPr>
          <a:xfrm>
            <a:off x="579437" y="1209973"/>
            <a:ext cx="11125200"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1">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Rectangle 7"/>
          <p:cNvSpPr/>
          <p:nvPr userDrawn="1"/>
        </p:nvSpPr>
        <p:spPr bwMode="auto">
          <a:xfrm>
            <a:off x="1" y="6240463"/>
            <a:ext cx="12436474" cy="754062"/>
          </a:xfrm>
          <a:prstGeom prst="rect">
            <a:avLst/>
          </a:prstGeom>
          <a:solidFill>
            <a:schemeClr val="tx1"/>
          </a:solidFill>
          <a:ln>
            <a:noFill/>
            <a:headEnd type="none" w="med" len="med"/>
            <a:tailEnd type="none" w="med" len="med"/>
          </a:ln>
          <a:effectLst>
            <a:outerShdw blurRad="101600" dist="12700" dir="16200000"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4"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3" name="Picture 2"/>
          <p:cNvPicPr>
            <a:picLocks noChangeAspect="1"/>
          </p:cNvPicPr>
          <p:nvPr userDrawn="1"/>
        </p:nvPicPr>
        <p:blipFill>
          <a:blip r:embed="rId3"/>
          <a:stretch>
            <a:fillRect/>
          </a:stretch>
        </p:blipFill>
        <p:spPr>
          <a:xfrm>
            <a:off x="9875837" y="6437471"/>
            <a:ext cx="2393633" cy="360045"/>
          </a:xfrm>
          <a:prstGeom prst="rect">
            <a:avLst/>
          </a:prstGeom>
        </p:spPr>
      </p:pic>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800" fill="hold"/>
                                        <p:tgtEl>
                                          <p:spTgt spid="8"/>
                                        </p:tgtEl>
                                        <p:attrNameLst>
                                          <p:attrName>ppt_x</p:attrName>
                                        </p:attrNameLst>
                                      </p:cBhvr>
                                      <p:tavLst>
                                        <p:tav tm="0">
                                          <p:val>
                                            <p:strVal val="#ppt_x"/>
                                          </p:val>
                                        </p:tav>
                                        <p:tav tm="100000">
                                          <p:val>
                                            <p:strVal val="#ppt_x"/>
                                          </p:val>
                                        </p:tav>
                                      </p:tavLst>
                                    </p:anim>
                                    <p:anim calcmode="lin" valueType="num">
                                      <p:cBhvr additive="base">
                                        <p:cTn id="8" dur="8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Transmission">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10000"/>
          </a:blip>
          <a:srcRect t="43378" r="43213" b="10783"/>
          <a:stretch/>
        </p:blipFill>
        <p:spPr>
          <a:xfrm>
            <a:off x="3059030" y="487"/>
            <a:ext cx="9356808" cy="6994038"/>
          </a:xfrm>
          <a:prstGeom prst="rect">
            <a:avLst/>
          </a:prstGeom>
        </p:spPr>
      </p:pic>
      <p:sp>
        <p:nvSpPr>
          <p:cNvPr id="2" name="Title 1"/>
          <p:cNvSpPr>
            <a:spLocks noGrp="1"/>
          </p:cNvSpPr>
          <p:nvPr>
            <p:ph type="title" hasCustomPrompt="1"/>
          </p:nvPr>
        </p:nvSpPr>
        <p:spPr>
          <a:xfrm>
            <a:off x="542860" y="2125662"/>
            <a:ext cx="5675377" cy="1181862"/>
          </a:xfrm>
          <a:noFill/>
        </p:spPr>
        <p:txBody>
          <a:bodyPr wrap="square"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Plain">
    <p:bg>
      <p:bgPr>
        <a:solidFill>
          <a:srgbClr val="0078D7"/>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42860" y="2125662"/>
            <a:ext cx="5675377" cy="1181862"/>
          </a:xfrm>
          <a:noFill/>
        </p:spPr>
        <p:txBody>
          <a:bodyPr wrap="square" tIns="91440" bIns="91440" anchor="t" anchorCtr="0">
            <a:spAutoFit/>
          </a:bodyPr>
          <a:lstStyle>
            <a:lvl1pPr>
              <a:defRPr sz="7200" spc="-100" baseline="0">
                <a:solidFill>
                  <a:schemeClr val="bg1"/>
                </a:soli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rgbClr val="5C2D9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stretch>
            <a:fillRect/>
          </a:stretch>
        </p:blipFill>
        <p:spPr>
          <a:xfrm>
            <a:off x="10561637" y="166686"/>
            <a:ext cx="1709738" cy="257175"/>
          </a:xfrm>
          <a:prstGeom prst="rect">
            <a:avLst/>
          </a:prstGeom>
        </p:spPr>
      </p:pic>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Connect logo">
    <p:bg>
      <p:bgPr>
        <a:solidFill>
          <a:srgbClr val="0078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0691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Microsoft">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32039" y="2939754"/>
            <a:ext cx="4572396" cy="978493"/>
          </a:xfrm>
          <a:prstGeom prst="rect">
            <a:avLst/>
          </a:prstGeom>
        </p:spPr>
      </p:pic>
    </p:spTree>
    <p:extLst>
      <p:ext uri="{BB962C8B-B14F-4D97-AF65-F5344CB8AC3E}">
        <p14:creationId xmlns:p14="http://schemas.microsoft.com/office/powerpoint/2010/main" val="58138369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36000" decel="64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lkin">
    <p:bg>
      <p:bgPr>
        <a:solidFill>
          <a:srgbClr val="0078D7"/>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283328" y="3026924"/>
            <a:ext cx="5869818" cy="940676"/>
          </a:xfrm>
          <a:prstGeom prst="rect">
            <a:avLst/>
          </a:prstGeom>
        </p:spPr>
      </p:pic>
      <p:pic>
        <p:nvPicPr>
          <p:cNvPr id="19" name="Picture 18"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9230" y="6240963"/>
            <a:ext cx="1278510" cy="274137"/>
          </a:xfrm>
          <a:prstGeom prst="rect">
            <a:avLst/>
          </a:prstGeom>
        </p:spPr>
      </p:pic>
      <p:pic>
        <p:nvPicPr>
          <p:cNvPr id="6"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10488440" y="6131358"/>
            <a:ext cx="1371600" cy="293483"/>
          </a:xfrm>
          <a:prstGeom prst="rect">
            <a:avLst/>
          </a:prstGeom>
        </p:spPr>
      </p:pic>
    </p:spTree>
    <p:extLst>
      <p:ext uri="{BB962C8B-B14F-4D97-AF65-F5344CB8AC3E}">
        <p14:creationId xmlns:p14="http://schemas.microsoft.com/office/powerpoint/2010/main" val="3253384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1 - Connec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4" name="Rectangle 13"/>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5"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361347" y="6267883"/>
            <a:ext cx="1371600" cy="293483"/>
          </a:xfrm>
          <a:prstGeom prst="rect">
            <a:avLst/>
          </a:prstGeom>
        </p:spPr>
      </p:pic>
      <p:pic>
        <p:nvPicPr>
          <p:cNvPr id="17" name="Picture 16"/>
          <p:cNvPicPr>
            <a:picLocks noChangeAspect="1"/>
          </p:cNvPicPr>
          <p:nvPr userDrawn="1"/>
        </p:nvPicPr>
        <p:blipFill rotWithShape="1">
          <a:blip r:embed="rId4">
            <a:alphaModFix amt="10000"/>
          </a:blip>
          <a:srcRect t="43378" r="43213" b="10783"/>
          <a:stretch/>
        </p:blipFill>
        <p:spPr>
          <a:xfrm>
            <a:off x="3063793" y="487"/>
            <a:ext cx="9356808" cy="6994038"/>
          </a:xfrm>
          <a:prstGeom prst="rect">
            <a:avLst/>
          </a:prstGeom>
        </p:spPr>
      </p:pic>
      <p:pic>
        <p:nvPicPr>
          <p:cNvPr id="20" name="Picture 19"/>
          <p:cNvPicPr>
            <a:picLocks noChangeAspect="1"/>
          </p:cNvPicPr>
          <p:nvPr userDrawn="1"/>
        </p:nvPicPr>
        <p:blipFill>
          <a:blip r:embed="rId5"/>
          <a:stretch>
            <a:fillRect/>
          </a:stretch>
        </p:blipFill>
        <p:spPr>
          <a:xfrm>
            <a:off x="655637" y="360749"/>
            <a:ext cx="3181771" cy="509899"/>
          </a:xfrm>
          <a:prstGeom prst="rect">
            <a:avLst/>
          </a:prstGeom>
        </p:spPr>
      </p:pic>
      <p:sp>
        <p:nvSpPr>
          <p:cNvPr id="23"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24"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2433159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2">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20"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21"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6289604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2 - Connec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7" name="Rectangle 16"/>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21" name="Picture 20"/>
          <p:cNvPicPr>
            <a:picLocks noChangeAspect="1"/>
          </p:cNvPicPr>
          <p:nvPr userDrawn="1"/>
        </p:nvPicPr>
        <p:blipFill rotWithShape="1">
          <a:blip r:embed="rId3">
            <a:alphaModFix amt="10000"/>
          </a:blip>
          <a:srcRect t="43378" r="43213" b="10783"/>
          <a:stretch/>
        </p:blipFill>
        <p:spPr>
          <a:xfrm>
            <a:off x="3063793" y="487"/>
            <a:ext cx="9356808" cy="6994038"/>
          </a:xfrm>
          <a:prstGeom prst="rect">
            <a:avLst/>
          </a:prstGeom>
        </p:spPr>
      </p:pic>
      <p:pic>
        <p:nvPicPr>
          <p:cNvPr id="22" name="Picture 21"/>
          <p:cNvPicPr>
            <a:picLocks noChangeAspect="1"/>
          </p:cNvPicPr>
          <p:nvPr userDrawn="1"/>
        </p:nvPicPr>
        <p:blipFill>
          <a:blip r:embed="rId4"/>
          <a:stretch>
            <a:fillRect/>
          </a:stretch>
        </p:blipFill>
        <p:spPr>
          <a:xfrm>
            <a:off x="8980066" y="525462"/>
            <a:ext cx="3181771" cy="509899"/>
          </a:xfrm>
          <a:prstGeom prst="rect">
            <a:avLst/>
          </a:prstGeom>
        </p:spPr>
      </p:pic>
      <p:sp>
        <p:nvSpPr>
          <p:cNvPr id="27" name="Title 1"/>
          <p:cNvSpPr>
            <a:spLocks noGrp="1"/>
          </p:cNvSpPr>
          <p:nvPr>
            <p:ph type="title" hasCustomPrompt="1"/>
          </p:nvPr>
        </p:nvSpPr>
        <p:spPr>
          <a:xfrm>
            <a:off x="554038"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28" name="Text Placeholder 4"/>
          <p:cNvSpPr>
            <a:spLocks noGrp="1"/>
          </p:cNvSpPr>
          <p:nvPr>
            <p:ph type="body" sz="quarter" idx="12" hasCustomPrompt="1"/>
          </p:nvPr>
        </p:nvSpPr>
        <p:spPr>
          <a:xfrm>
            <a:off x="554037"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9"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gray">
          <a:xfrm>
            <a:off x="361347" y="6267883"/>
            <a:ext cx="1371600" cy="293483"/>
          </a:xfrm>
          <a:prstGeom prst="rect">
            <a:avLst/>
          </a:prstGeom>
        </p:spPr>
      </p:pic>
    </p:spTree>
    <p:extLst>
      <p:ext uri="{BB962C8B-B14F-4D97-AF65-F5344CB8AC3E}">
        <p14:creationId xmlns:p14="http://schemas.microsoft.com/office/powerpoint/2010/main" val="3250026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77451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067622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254255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317480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6529360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2"/>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13366392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0078D7"/>
        </a:solidFill>
        <a:effectLst/>
      </p:bgPr>
    </p:bg>
    <p:spTree>
      <p:nvGrpSpPr>
        <p:cNvPr id="1" name=""/>
        <p:cNvGrpSpPr/>
        <p:nvPr/>
      </p:nvGrpSpPr>
      <p:grpSpPr>
        <a:xfrm>
          <a:off x="0" y="0"/>
          <a:ext cx="0" cy="0"/>
          <a:chOff x="0" y="0"/>
          <a:chExt cx="0" cy="0"/>
        </a:xfrm>
      </p:grpSpPr>
      <p:sp>
        <p:nvSpPr>
          <p:cNvPr id="13" name="Rectangle 12"/>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4"/>
          <p:cNvPicPr>
            <a:picLocks noChangeAspect="1"/>
          </p:cNvPicPr>
          <p:nvPr userDrawn="1"/>
        </p:nvPicPr>
        <p:blipFill rotWithShape="1">
          <a:blip r:embed="rId2">
            <a:alphaModFix amt="10000"/>
          </a:blip>
          <a:srcRect t="43378" r="43213" b="10783"/>
          <a:stretch/>
        </p:blipFill>
        <p:spPr>
          <a:xfrm>
            <a:off x="3063793" y="487"/>
            <a:ext cx="9356808" cy="6994038"/>
          </a:xfrm>
          <a:prstGeom prst="rect">
            <a:avLst/>
          </a:prstGeom>
        </p:spPr>
      </p:pic>
      <p:sp>
        <p:nvSpPr>
          <p:cNvPr id="20" name="Title 12"/>
          <p:cNvSpPr>
            <a:spLocks noGrp="1"/>
          </p:cNvSpPr>
          <p:nvPr>
            <p:ph type="title" hasCustomPrompt="1"/>
          </p:nvPr>
        </p:nvSpPr>
        <p:spPr>
          <a:xfrm>
            <a:off x="554990" y="2114550"/>
            <a:ext cx="9363062" cy="1840230"/>
          </a:xfrm>
          <a:prstGeom prst="rect">
            <a:avLst/>
          </a:prstGeom>
        </p:spPr>
        <p:txBody>
          <a:bodyPr lIns="146304" tIns="9144" rIns="146304" bIns="9144" anchor="b" anchorCtr="0"/>
          <a:lstStyle>
            <a:lvl1pPr marL="0" indent="0">
              <a:spcBef>
                <a:spcPts val="0"/>
              </a:spcBef>
              <a:buNone/>
              <a:defRPr sz="6000">
                <a:solidFill>
                  <a:schemeClr val="tx1"/>
                </a:solidFill>
                <a:latin typeface="+mj-lt"/>
              </a:defRPr>
            </a:lvl1pPr>
          </a:lstStyle>
          <a:p>
            <a:r>
              <a:rPr lang="en-US" dirty="0"/>
              <a:t>Demo</a:t>
            </a:r>
          </a:p>
        </p:txBody>
      </p:sp>
      <p:sp>
        <p:nvSpPr>
          <p:cNvPr id="22" name="Text Placeholder 4"/>
          <p:cNvSpPr>
            <a:spLocks noGrp="1"/>
          </p:cNvSpPr>
          <p:nvPr>
            <p:ph type="body" sz="quarter" idx="14" hasCustomPrompt="1"/>
          </p:nvPr>
        </p:nvSpPr>
        <p:spPr>
          <a:xfrm>
            <a:off x="554990" y="3946842"/>
            <a:ext cx="9363061" cy="664797"/>
          </a:xfrm>
          <a:prstGeom prst="rect">
            <a:avLst/>
          </a:prstGeom>
          <a:noFill/>
        </p:spPr>
        <p:txBody>
          <a:bodyPr wrap="square" lIns="146304" tIns="109728" rIns="146304" bIns="109728">
            <a:spAutoFit/>
          </a:bodyPr>
          <a:lstStyle>
            <a:lvl1pPr marL="0" indent="0">
              <a:spcBef>
                <a:spcPts val="0"/>
              </a:spcBef>
              <a:buNone/>
              <a:defRPr lang="en-US" sz="3200" kern="1200" spc="0" baseline="0" dirty="0">
                <a:solidFill>
                  <a:schemeClr val="tx1"/>
                </a:solidFill>
                <a:latin typeface="+mj-lt"/>
                <a:ea typeface="+mn-ea"/>
                <a:cs typeface="+mn-cs"/>
              </a:defRPr>
            </a:lvl1pPr>
          </a:lstStyle>
          <a:p>
            <a:pPr lvl="0"/>
            <a:r>
              <a:rPr lang="en-US" dirty="0"/>
              <a:t>Name</a:t>
            </a:r>
          </a:p>
        </p:txBody>
      </p:sp>
      <p:pic>
        <p:nvPicPr>
          <p:cNvPr id="7" name="Picture 6"/>
          <p:cNvPicPr>
            <a:picLocks noChangeAspect="1"/>
          </p:cNvPicPr>
          <p:nvPr userDrawn="1"/>
        </p:nvPicPr>
        <p:blipFill>
          <a:blip r:embed="rId3"/>
          <a:stretch>
            <a:fillRect/>
          </a:stretch>
        </p:blipFill>
        <p:spPr>
          <a:xfrm>
            <a:off x="8980066" y="6132783"/>
            <a:ext cx="3181771" cy="509899"/>
          </a:xfrm>
          <a:prstGeom prst="rect">
            <a:avLst/>
          </a:prstGeom>
        </p:spPr>
      </p:pic>
    </p:spTree>
    <p:extLst>
      <p:ext uri="{BB962C8B-B14F-4D97-AF65-F5344CB8AC3E}">
        <p14:creationId xmlns:p14="http://schemas.microsoft.com/office/powerpoint/2010/main" val="31637289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10000"/>
          </a:blip>
          <a:srcRect t="43378" r="43213" b="10783"/>
          <a:stretch/>
        </p:blipFill>
        <p:spPr>
          <a:xfrm>
            <a:off x="3211430" y="152887"/>
            <a:ext cx="9356808" cy="6994038"/>
          </a:xfrm>
          <a:prstGeom prst="rect">
            <a:avLst/>
          </a:prstGeom>
        </p:spPr>
      </p:pic>
      <p:sp>
        <p:nvSpPr>
          <p:cNvPr id="4" name="Title 1"/>
          <p:cNvSpPr>
            <a:spLocks noGrp="1"/>
          </p:cNvSpPr>
          <p:nvPr>
            <p:ph type="title" hasCustomPrompt="1"/>
          </p:nvPr>
        </p:nvSpPr>
        <p:spPr>
          <a:xfrm>
            <a:off x="543368" y="1209973"/>
            <a:ext cx="11188701" cy="1181862"/>
          </a:xfrm>
          <a:noFill/>
        </p:spPr>
        <p:txBody>
          <a:bodyPr wrap="square" tIns="91440" bIns="91440" anchor="t" anchorCtr="0">
            <a:spAutoFit/>
          </a:bodyPr>
          <a:lstStyle>
            <a:lvl1pPr>
              <a:defRPr sz="7200" spc="-100" baseline="0">
                <a:gradFill>
                  <a:gsLst>
                    <a:gs pos="21239">
                      <a:srgbClr val="FFFFFF"/>
                    </a:gs>
                    <a:gs pos="52000">
                      <a:srgbClr val="FFFFFF"/>
                    </a:gs>
                  </a:gsLst>
                  <a:lin ang="5400000" scaled="0"/>
                </a:gradFill>
              </a:defRPr>
            </a:lvl1pPr>
          </a:lstStyle>
          <a:p>
            <a:r>
              <a:rPr lang="en-US" dirty="0"/>
              <a:t>Video title</a:t>
            </a:r>
          </a:p>
        </p:txBody>
      </p:sp>
    </p:spTree>
    <p:extLst>
      <p:ext uri="{BB962C8B-B14F-4D97-AF65-F5344CB8AC3E}">
        <p14:creationId xmlns:p14="http://schemas.microsoft.com/office/powerpoint/2010/main" val="18150593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Transmission">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alphaModFix amt="10000"/>
          </a:blip>
          <a:srcRect t="43378" r="43213" b="10783"/>
          <a:stretch/>
        </p:blipFill>
        <p:spPr>
          <a:xfrm>
            <a:off x="3211430" y="152887"/>
            <a:ext cx="9356808" cy="6994038"/>
          </a:xfrm>
          <a:prstGeom prst="rect">
            <a:avLst/>
          </a:prstGeom>
        </p:spPr>
      </p:pic>
      <p:sp>
        <p:nvSpPr>
          <p:cNvPr id="6" name="Title 1"/>
          <p:cNvSpPr>
            <a:spLocks noGrp="1"/>
          </p:cNvSpPr>
          <p:nvPr>
            <p:ph type="title" hasCustomPrompt="1"/>
          </p:nvPr>
        </p:nvSpPr>
        <p:spPr>
          <a:xfrm>
            <a:off x="503236" y="2125662"/>
            <a:ext cx="11658601" cy="1181862"/>
          </a:xfrm>
          <a:noFill/>
        </p:spPr>
        <p:txBody>
          <a:bodyPr wrap="square"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5372050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3">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3" name="Rectangle 12"/>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rotWithShape="1">
          <a:blip r:embed="rId3">
            <a:alphaModFix amt="10000"/>
          </a:blip>
          <a:srcRect t="43378" r="43213" b="10783"/>
          <a:stretch/>
        </p:blipFill>
        <p:spPr>
          <a:xfrm>
            <a:off x="3063793" y="487"/>
            <a:ext cx="9356808" cy="6994038"/>
          </a:xfrm>
          <a:prstGeom prst="rect">
            <a:avLst/>
          </a:prstGeom>
        </p:spPr>
      </p:pic>
      <p:sp>
        <p:nvSpPr>
          <p:cNvPr id="23"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24"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7174500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5C2D9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5936" y="2125662"/>
            <a:ext cx="11658601" cy="1181862"/>
          </a:xfrm>
          <a:noFill/>
        </p:spPr>
        <p:txBody>
          <a:bodyPr wrap="square" tIns="91440" bIns="91440" anchor="t" anchorCtr="0">
            <a:spAutoFit/>
          </a:bodyPr>
          <a:lstStyle>
            <a:lvl1pPr>
              <a:defRPr sz="7200" spc="-100" baseline="0">
                <a:gradFill>
                  <a:gsLst>
                    <a:gs pos="21239">
                      <a:srgbClr val="FFFFFF"/>
                    </a:gs>
                    <a:gs pos="52000">
                      <a:srgbClr val="FFFFFF"/>
                    </a:gs>
                  </a:gsLst>
                  <a:lin ang="5400000" scaled="0"/>
                </a:gradFill>
              </a:defRPr>
            </a:lvl1pPr>
          </a:lstStyle>
          <a:p>
            <a:r>
              <a:rPr lang="en-US" dirty="0"/>
              <a:t>Section title</a:t>
            </a:r>
          </a:p>
        </p:txBody>
      </p:sp>
    </p:spTree>
    <p:extLst>
      <p:ext uri="{BB962C8B-B14F-4D97-AF65-F5344CB8AC3E}">
        <p14:creationId xmlns:p14="http://schemas.microsoft.com/office/powerpoint/2010/main" val="41242146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0-50 Right Photo">
    <p:bg>
      <p:bgRef idx="1001">
        <a:schemeClr val="bg1"/>
      </p:bgRef>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03238" y="1241426"/>
            <a:ext cx="5333999" cy="2012859"/>
          </a:xfrm>
        </p:spPr>
        <p:txBody>
          <a:bodyPr wrap="square">
            <a:spAutoFit/>
          </a:bodyPr>
          <a:lstStyle>
            <a:lvl1pPr>
              <a:defRPr sz="6600" baseline="0">
                <a:solidFill>
                  <a:schemeClr val="tx1"/>
                </a:solidFill>
              </a:defRPr>
            </a:lvl1pPr>
          </a:lstStyle>
          <a:p>
            <a:r>
              <a:rPr lang="en-US" dirty="0"/>
              <a:t>50/50 photo layout</a:t>
            </a:r>
          </a:p>
        </p:txBody>
      </p:sp>
      <p:sp>
        <p:nvSpPr>
          <p:cNvPr id="6" name="Picture Placeholder 4"/>
          <p:cNvSpPr>
            <a:spLocks noGrp="1"/>
          </p:cNvSpPr>
          <p:nvPr>
            <p:ph type="pic" sz="quarter" idx="10"/>
          </p:nvPr>
        </p:nvSpPr>
        <p:spPr bwMode="ltGray">
          <a:xfrm>
            <a:off x="6232525" y="0"/>
            <a:ext cx="6216650" cy="6992587"/>
          </a:xfrm>
          <a:blipFill dpi="0" rotWithShape="1">
            <a:blip r:embed="rId2"/>
            <a:srcRect/>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18461135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 Dark Gra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68753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3054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0803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705256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slide Connect logo">
    <p:bg>
      <p:bgPr>
        <a:solidFill>
          <a:srgbClr val="0078D7"/>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3283328" y="3026924"/>
            <a:ext cx="5869818" cy="940676"/>
          </a:xfrm>
          <a:prstGeom prst="rect">
            <a:avLst/>
          </a:prstGeom>
        </p:spPr>
      </p:pic>
      <p:pic>
        <p:nvPicPr>
          <p:cNvPr id="9"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10488440" y="6131358"/>
            <a:ext cx="1371600" cy="293483"/>
          </a:xfrm>
          <a:prstGeom prst="rect">
            <a:avLst/>
          </a:prstGeom>
        </p:spPr>
      </p:pic>
    </p:spTree>
    <p:extLst>
      <p:ext uri="{BB962C8B-B14F-4D97-AF65-F5344CB8AC3E}">
        <p14:creationId xmlns:p14="http://schemas.microsoft.com/office/powerpoint/2010/main" val="24351312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slide Microsoft">
    <p:bg>
      <p:bgPr>
        <a:solidFill>
          <a:srgbClr val="505050"/>
        </a:solidFill>
        <a:effectLst/>
      </p:bgPr>
    </p:bg>
    <p:spTree>
      <p:nvGrpSpPr>
        <p:cNvPr id="1" name=""/>
        <p:cNvGrpSpPr/>
        <p:nvPr/>
      </p:nvGrpSpPr>
      <p:grpSpPr>
        <a:xfrm>
          <a:off x="0" y="0"/>
          <a:ext cx="0" cy="0"/>
          <a:chOff x="0" y="0"/>
          <a:chExt cx="0" cy="0"/>
        </a:xfrm>
      </p:grpSpPr>
      <p:pic>
        <p:nvPicPr>
          <p:cNvPr id="6"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3931404" y="2944516"/>
            <a:ext cx="4573666" cy="978493"/>
          </a:xfrm>
          <a:prstGeom prst="rect">
            <a:avLst/>
          </a:prstGeom>
        </p:spPr>
      </p:pic>
      <p:sp>
        <p:nvSpPr>
          <p:cNvPr id="7"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2016 Microsoft Corporation. All rights reserved. </a:t>
            </a:r>
          </a:p>
        </p:txBody>
      </p:sp>
    </p:spTree>
    <p:extLst>
      <p:ext uri="{BB962C8B-B14F-4D97-AF65-F5344CB8AC3E}">
        <p14:creationId xmlns:p14="http://schemas.microsoft.com/office/powerpoint/2010/main" val="159679584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36000" decel="64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1+#ppt_w/2"/>
                                          </p:val>
                                        </p:tav>
                                        <p:tav tm="100000">
                                          <p:val>
                                            <p:strVal val="#ppt_x"/>
                                          </p:val>
                                        </p:tav>
                                      </p:tavLst>
                                    </p:anim>
                                    <p:anim calcmode="lin" valueType="num">
                                      <p:cBhvr additive="base">
                                        <p:cTn id="8" dur="1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36503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eneric Title &amp; Non-bulleted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6218" y="1212851"/>
            <a:ext cx="7722548" cy="1997202"/>
          </a:xfrm>
        </p:spPr>
        <p:txBody>
          <a:bodyPr/>
          <a:lstStyle>
            <a:lvl1pPr marL="0" indent="0">
              <a:buNone/>
              <a:defRPr>
                <a:solidFill>
                  <a:srgbClr val="616161"/>
                </a:solidFill>
              </a:defRPr>
            </a:lvl1pPr>
            <a:lvl2pPr marL="0" indent="0">
              <a:buFontTx/>
              <a:buNone/>
              <a:defRPr sz="1904">
                <a:solidFill>
                  <a:srgbClr val="616161"/>
                </a:solidFill>
              </a:defRPr>
            </a:lvl2pPr>
            <a:lvl3pPr marL="228499" indent="0">
              <a:buNone/>
              <a:defRPr>
                <a:solidFill>
                  <a:srgbClr val="616161"/>
                </a:solidFill>
              </a:defRPr>
            </a:lvl3pPr>
            <a:lvl4pPr marL="456996" indent="0">
              <a:buNone/>
              <a:defRPr>
                <a:solidFill>
                  <a:srgbClr val="616161"/>
                </a:solidFill>
              </a:defRPr>
            </a:lvl4pPr>
            <a:lvl5pPr marL="685494" indent="0">
              <a:buNone/>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07289353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4">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3" name="Rectangle 12"/>
          <p:cNvSpPr/>
          <p:nvPr userDrawn="1"/>
        </p:nvSpPr>
        <p:spPr bwMode="auto">
          <a:xfrm>
            <a:off x="-1" y="5839619"/>
            <a:ext cx="12436475" cy="115490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rotWithShape="1">
          <a:blip r:embed="rId3">
            <a:alphaModFix amt="10000"/>
          </a:blip>
          <a:srcRect t="43378" r="43213" b="10783"/>
          <a:stretch/>
        </p:blipFill>
        <p:spPr>
          <a:xfrm>
            <a:off x="3063793" y="487"/>
            <a:ext cx="9356808" cy="6994038"/>
          </a:xfrm>
          <a:prstGeom prst="rect">
            <a:avLst/>
          </a:prstGeom>
        </p:spPr>
      </p:pic>
      <p:sp>
        <p:nvSpPr>
          <p:cNvPr id="9" name="Title 1"/>
          <p:cNvSpPr>
            <a:spLocks noGrp="1"/>
          </p:cNvSpPr>
          <p:nvPr>
            <p:ph type="title" hasCustomPrompt="1"/>
          </p:nvPr>
        </p:nvSpPr>
        <p:spPr>
          <a:xfrm>
            <a:off x="554038" y="2125678"/>
            <a:ext cx="5664199"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0" name="Text Placeholder 4"/>
          <p:cNvSpPr>
            <a:spLocks noGrp="1"/>
          </p:cNvSpPr>
          <p:nvPr>
            <p:ph type="body" sz="quarter" idx="12" hasCustomPrompt="1"/>
          </p:nvPr>
        </p:nvSpPr>
        <p:spPr>
          <a:xfrm>
            <a:off x="554038" y="3955786"/>
            <a:ext cx="5664200"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763768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eneric Title and Bullet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6215" y="2133223"/>
            <a:ext cx="7783215" cy="2089279"/>
          </a:xfrm>
        </p:spPr>
        <p:txBody>
          <a:bodyPr wrap="square">
            <a:spAutoFit/>
          </a:bodyPr>
          <a:lstStyle>
            <a:lvl1pPr>
              <a:defRPr>
                <a:solidFill>
                  <a:srgbClr val="616161"/>
                </a:solidFill>
              </a:defRPr>
            </a:lvl1pPr>
            <a:lvl2pPr>
              <a:defRPr>
                <a:solidFill>
                  <a:srgbClr val="616161"/>
                </a:solidFill>
              </a:defRPr>
            </a:lvl2pPr>
            <a:lvl3pPr>
              <a:defRPr>
                <a:solidFill>
                  <a:srgbClr val="616161"/>
                </a:solidFill>
              </a:defRPr>
            </a:lvl3pPr>
            <a:lvl4pPr>
              <a:defRPr>
                <a:solidFill>
                  <a:srgbClr val="616161"/>
                </a:solidFill>
              </a:defRPr>
            </a:lvl4pPr>
            <a:lvl5pPr>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66217" y="295279"/>
            <a:ext cx="11697695" cy="917575"/>
          </a:xfrm>
        </p:spPr>
        <p:txBody>
          <a:bodyPr/>
          <a:lstStyle>
            <a:lvl1pPr>
              <a:defRPr>
                <a:solidFill>
                  <a:srgbClr val="616161"/>
                </a:solidFill>
              </a:defRPr>
            </a:lvl1pPr>
          </a:lstStyle>
          <a:p>
            <a:r>
              <a:rPr lang="en-US" dirty="0"/>
              <a:t>Click to edit Master title style</a:t>
            </a:r>
          </a:p>
        </p:txBody>
      </p:sp>
    </p:spTree>
    <p:extLst>
      <p:ext uri="{BB962C8B-B14F-4D97-AF65-F5344CB8AC3E}">
        <p14:creationId xmlns:p14="http://schemas.microsoft.com/office/powerpoint/2010/main" val="391825462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eneric Two Column Non-bulleted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6216" y="1212851"/>
            <a:ext cx="4112937" cy="2444688"/>
          </a:xfrm>
        </p:spPr>
        <p:txBody>
          <a:bodyPr wrap="square">
            <a:spAutoFit/>
          </a:bodyPr>
          <a:lstStyle>
            <a:lvl1pPr marL="0" indent="0">
              <a:spcBef>
                <a:spcPts val="1224"/>
              </a:spcBef>
              <a:buClr>
                <a:schemeClr val="tx1"/>
              </a:buClr>
              <a:buFont typeface="Wingdings" pitchFamily="2" charset="2"/>
              <a:buNone/>
              <a:defRPr sz="3672">
                <a:solidFill>
                  <a:schemeClr val="tx1"/>
                </a:solidFill>
              </a:defRPr>
            </a:lvl1pPr>
            <a:lvl2pPr marL="0" indent="0">
              <a:buNone/>
              <a:defRPr sz="1904">
                <a:solidFill>
                  <a:schemeClr val="tx1"/>
                </a:solidFill>
              </a:defRPr>
            </a:lvl2pPr>
            <a:lvl3pPr marL="231673" indent="0">
              <a:buNone/>
              <a:tabLst/>
              <a:defRPr sz="1904">
                <a:solidFill>
                  <a:schemeClr val="tx1"/>
                </a:solidFill>
              </a:defRPr>
            </a:lvl3pPr>
            <a:lvl4pPr marL="460170" indent="0">
              <a:buNone/>
              <a:defRPr>
                <a:solidFill>
                  <a:schemeClr val="tx1"/>
                </a:solidFill>
              </a:defRPr>
            </a:lvl4pPr>
            <a:lvl5pPr marL="685494" indent="0">
              <a:buNone/>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737318" y="1222669"/>
            <a:ext cx="3937881" cy="2444688"/>
          </a:xfrm>
        </p:spPr>
        <p:txBody>
          <a:bodyPr wrap="square">
            <a:spAutoFit/>
          </a:bodyPr>
          <a:lstStyle>
            <a:lvl1pPr marL="0" indent="0">
              <a:spcBef>
                <a:spcPts val="1224"/>
              </a:spcBef>
              <a:buClr>
                <a:schemeClr val="tx1"/>
              </a:buClr>
              <a:buFont typeface="Wingdings" pitchFamily="2" charset="2"/>
              <a:buNone/>
              <a:defRPr sz="3672">
                <a:solidFill>
                  <a:srgbClr val="616161"/>
                </a:solidFill>
              </a:defRPr>
            </a:lvl1pPr>
            <a:lvl2pPr marL="0" indent="0">
              <a:buNone/>
              <a:defRPr sz="1904">
                <a:solidFill>
                  <a:srgbClr val="616161"/>
                </a:solidFill>
              </a:defRPr>
            </a:lvl2pPr>
            <a:lvl3pPr marL="231673" indent="0">
              <a:buNone/>
              <a:tabLst/>
              <a:defRPr sz="1904">
                <a:solidFill>
                  <a:srgbClr val="616161"/>
                </a:solidFill>
              </a:defRPr>
            </a:lvl3pPr>
            <a:lvl4pPr marL="460170" indent="0">
              <a:buNone/>
              <a:defRPr>
                <a:solidFill>
                  <a:srgbClr val="616161"/>
                </a:solidFill>
              </a:defRPr>
            </a:lvl4pPr>
            <a:lvl5pPr marL="685494" indent="0">
              <a:buNone/>
              <a:tabLst/>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66217" y="295279"/>
            <a:ext cx="11697695" cy="917575"/>
          </a:xfrm>
        </p:spPr>
        <p:txBody>
          <a:bodyPr/>
          <a:lstStyle/>
          <a:p>
            <a:r>
              <a:rPr lang="en-US" dirty="0"/>
              <a:t>Click to edit Master title style</a:t>
            </a:r>
          </a:p>
        </p:txBody>
      </p:sp>
    </p:spTree>
    <p:extLst>
      <p:ext uri="{BB962C8B-B14F-4D97-AF65-F5344CB8AC3E}">
        <p14:creationId xmlns:p14="http://schemas.microsoft.com/office/powerpoint/2010/main" val="85145418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eneric 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366216" y="1212853"/>
            <a:ext cx="4102828" cy="2541301"/>
          </a:xfrm>
        </p:spPr>
        <p:txBody>
          <a:bodyPr wrap="square">
            <a:spAutoFit/>
          </a:bodyPr>
          <a:lstStyle>
            <a:lvl1pPr marL="287211" indent="-287211">
              <a:spcBef>
                <a:spcPts val="1224"/>
              </a:spcBef>
              <a:buClr>
                <a:schemeClr val="tx1"/>
              </a:buClr>
              <a:buFont typeface="Arial" pitchFamily="34" charset="0"/>
              <a:buChar char="•"/>
              <a:defRPr sz="3672">
                <a:solidFill>
                  <a:srgbClr val="616161"/>
                </a:solidFill>
              </a:defRPr>
            </a:lvl1pPr>
            <a:lvl2pPr marL="530931" indent="-233091">
              <a:defRPr sz="2448">
                <a:solidFill>
                  <a:srgbClr val="616161"/>
                </a:solidFill>
              </a:defRPr>
            </a:lvl2pPr>
            <a:lvl3pPr marL="699274" indent="-168345">
              <a:tabLst/>
              <a:defRPr sz="1904">
                <a:solidFill>
                  <a:srgbClr val="616161"/>
                </a:solidFill>
              </a:defRPr>
            </a:lvl3pPr>
            <a:lvl4pPr marL="880568" indent="-181294">
              <a:defRPr>
                <a:solidFill>
                  <a:srgbClr val="616161"/>
                </a:solidFill>
              </a:defRPr>
            </a:lvl4pPr>
            <a:lvl5pPr marL="1048910" indent="-168345">
              <a:tabLst/>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727210" y="1212853"/>
            <a:ext cx="4079433" cy="2541301"/>
          </a:xfrm>
        </p:spPr>
        <p:txBody>
          <a:bodyPr wrap="square">
            <a:spAutoFit/>
          </a:bodyPr>
          <a:lstStyle>
            <a:lvl1pPr marL="287211" indent="-287211">
              <a:spcBef>
                <a:spcPts val="1224"/>
              </a:spcBef>
              <a:buClr>
                <a:schemeClr val="tx1"/>
              </a:buClr>
              <a:buFont typeface="Arial" pitchFamily="34" charset="0"/>
              <a:buChar char="•"/>
              <a:defRPr sz="3672">
                <a:solidFill>
                  <a:srgbClr val="616161"/>
                </a:solidFill>
              </a:defRPr>
            </a:lvl1pPr>
            <a:lvl2pPr marL="530931" indent="-233091">
              <a:defRPr sz="2448">
                <a:solidFill>
                  <a:srgbClr val="616161"/>
                </a:solidFill>
              </a:defRPr>
            </a:lvl2pPr>
            <a:lvl3pPr marL="699274" indent="-168345">
              <a:tabLst/>
              <a:defRPr sz="1904">
                <a:solidFill>
                  <a:srgbClr val="616161"/>
                </a:solidFill>
              </a:defRPr>
            </a:lvl3pPr>
            <a:lvl4pPr marL="880568" indent="-181294">
              <a:defRPr>
                <a:solidFill>
                  <a:srgbClr val="616161"/>
                </a:solidFill>
              </a:defRPr>
            </a:lvl4pPr>
            <a:lvl5pPr marL="1048910" indent="-168345">
              <a:tabLst/>
              <a:defRPr>
                <a:solidFill>
                  <a:srgbClr val="6161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440467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eneric Three Column Content Tile Layout">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a:off x="366215" y="2124076"/>
            <a:ext cx="3840806" cy="3657600"/>
          </a:xfrm>
          <a:solidFill>
            <a:schemeClr val="accent2"/>
          </a:solidFill>
        </p:spPr>
        <p:txBody>
          <a:bodyPr wrap="square" tIns="107568" bIns="107568">
            <a:noAutofit/>
          </a:bodyPr>
          <a:lstStyle>
            <a:lvl1pPr marL="0" indent="0">
              <a:spcBef>
                <a:spcPts val="1224"/>
              </a:spcBef>
              <a:buClr>
                <a:schemeClr val="tx1"/>
              </a:buClr>
              <a:buFont typeface="Wingdings" pitchFamily="2" charset="2"/>
              <a:buNone/>
              <a:defRPr sz="4080">
                <a:solidFill>
                  <a:schemeClr val="bg1"/>
                </a:solidFill>
              </a:defRPr>
            </a:lvl1pPr>
            <a:lvl2pPr marL="0" indent="0">
              <a:spcBef>
                <a:spcPts val="1080"/>
              </a:spcBef>
              <a:buNone/>
              <a:defRPr sz="1904">
                <a:solidFill>
                  <a:schemeClr val="bg1"/>
                </a:solidFill>
              </a:defRPr>
            </a:lvl2pPr>
            <a:lvl3pPr marL="231673" indent="0">
              <a:buNone/>
              <a:tabLst/>
              <a:defRPr sz="1904">
                <a:solidFill>
                  <a:schemeClr val="bg1"/>
                </a:solidFill>
              </a:defRPr>
            </a:lvl3pPr>
            <a:lvl4pPr marL="460170" indent="0">
              <a:buNone/>
              <a:defRPr>
                <a:solidFill>
                  <a:schemeClr val="bg1"/>
                </a:solidFill>
              </a:defRPr>
            </a:lvl4pPr>
            <a:lvl5pPr marL="685494" indent="0">
              <a:buNone/>
              <a:tabLst/>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283624" y="2124076"/>
            <a:ext cx="3840806" cy="3657600"/>
          </a:xfrm>
          <a:solidFill>
            <a:srgbClr val="68217A"/>
          </a:solidFill>
          <a:ln>
            <a:noFill/>
          </a:ln>
        </p:spPr>
        <p:txBody>
          <a:bodyPr wrap="square" tIns="107568" bIns="107568">
            <a:noAutofit/>
          </a:bodyPr>
          <a:lstStyle>
            <a:lvl1pPr marL="0" indent="0">
              <a:spcBef>
                <a:spcPts val="1224"/>
              </a:spcBef>
              <a:buClr>
                <a:schemeClr val="tx1"/>
              </a:buClr>
              <a:buFont typeface="Wingdings" pitchFamily="2" charset="2"/>
              <a:buNone/>
              <a:defRPr sz="4080">
                <a:solidFill>
                  <a:schemeClr val="bg1"/>
                </a:solidFill>
              </a:defRPr>
            </a:lvl1pPr>
            <a:lvl2pPr marL="0" indent="0">
              <a:spcBef>
                <a:spcPts val="1080"/>
              </a:spcBef>
              <a:buNone/>
              <a:defRPr sz="1904">
                <a:solidFill>
                  <a:schemeClr val="bg1"/>
                </a:solidFill>
              </a:defRPr>
            </a:lvl2pPr>
            <a:lvl3pPr marL="231673" indent="0">
              <a:buNone/>
              <a:tabLst/>
              <a:defRPr sz="1904">
                <a:solidFill>
                  <a:schemeClr val="bg1"/>
                </a:solidFill>
              </a:defRPr>
            </a:lvl3pPr>
            <a:lvl4pPr marL="460170" indent="0">
              <a:buNone/>
              <a:defRPr>
                <a:solidFill>
                  <a:schemeClr val="bg1"/>
                </a:solidFill>
              </a:defRPr>
            </a:lvl4pPr>
            <a:lvl5pPr marL="685494" indent="0">
              <a:buNone/>
              <a:tabLst/>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Tree>
    <p:extLst>
      <p:ext uri="{BB962C8B-B14F-4D97-AF65-F5344CB8AC3E}">
        <p14:creationId xmlns:p14="http://schemas.microsoft.com/office/powerpoint/2010/main" val="111092784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eneric Content Tile + Image">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366216" y="2120011"/>
            <a:ext cx="2869290" cy="3657600"/>
          </a:xfrm>
          <a:solidFill>
            <a:schemeClr val="accent2"/>
          </a:solidFill>
        </p:spPr>
        <p:txBody>
          <a:bodyPr wrap="square" tIns="107568" bIns="107568">
            <a:noAutofit/>
          </a:bodyPr>
          <a:lstStyle>
            <a:lvl1pPr marL="0" indent="0">
              <a:spcBef>
                <a:spcPts val="1224"/>
              </a:spcBef>
              <a:buClr>
                <a:schemeClr val="tx1"/>
              </a:buClr>
              <a:buFont typeface="Wingdings" pitchFamily="2" charset="2"/>
              <a:buNone/>
              <a:defRPr sz="4080">
                <a:solidFill>
                  <a:schemeClr val="bg1"/>
                </a:solidFill>
              </a:defRPr>
            </a:lvl1pPr>
            <a:lvl2pPr marL="0" indent="0">
              <a:spcBef>
                <a:spcPts val="1080"/>
              </a:spcBef>
              <a:buNone/>
              <a:defRPr sz="1904">
                <a:solidFill>
                  <a:schemeClr val="bg1"/>
                </a:solidFill>
              </a:defRPr>
            </a:lvl2pPr>
            <a:lvl3pPr marL="231673" indent="0">
              <a:buNone/>
              <a:tabLst/>
              <a:defRPr sz="1904">
                <a:solidFill>
                  <a:schemeClr val="bg1"/>
                </a:solidFill>
              </a:defRPr>
            </a:lvl3pPr>
            <a:lvl4pPr marL="460170" indent="0">
              <a:buNone/>
              <a:defRPr>
                <a:solidFill>
                  <a:schemeClr val="bg1"/>
                </a:solidFill>
              </a:defRPr>
            </a:lvl4pPr>
            <a:lvl5pPr marL="685494" indent="0">
              <a:buNone/>
              <a:tabLst/>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
        <p:nvSpPr>
          <p:cNvPr id="5" name="Picture Placeholder 3"/>
          <p:cNvSpPr>
            <a:spLocks noGrp="1"/>
          </p:cNvSpPr>
          <p:nvPr>
            <p:ph type="pic" sz="quarter" idx="14"/>
          </p:nvPr>
        </p:nvSpPr>
        <p:spPr>
          <a:xfrm>
            <a:off x="3235507" y="2120011"/>
            <a:ext cx="5429582" cy="700826"/>
          </a:xfrm>
        </p:spPr>
        <p:txBody>
          <a:bodyPr/>
          <a:lstStyle>
            <a:lvl1pPr>
              <a:defRPr>
                <a:solidFill>
                  <a:srgbClr val="616161"/>
                </a:solidFill>
              </a:defRPr>
            </a:lvl1pPr>
          </a:lstStyle>
          <a:p>
            <a:endParaRPr lang="en-US" dirty="0"/>
          </a:p>
        </p:txBody>
      </p:sp>
    </p:spTree>
    <p:extLst>
      <p:ext uri="{BB962C8B-B14F-4D97-AF65-F5344CB8AC3E}">
        <p14:creationId xmlns:p14="http://schemas.microsoft.com/office/powerpoint/2010/main" val="186566376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eneric Title Only">
    <p:spTree>
      <p:nvGrpSpPr>
        <p:cNvPr id="1" name=""/>
        <p:cNvGrpSpPr/>
        <p:nvPr/>
      </p:nvGrpSpPr>
      <p:grpSpPr>
        <a:xfrm>
          <a:off x="0" y="0"/>
          <a:ext cx="0" cy="0"/>
          <a:chOff x="0" y="0"/>
          <a:chExt cx="0" cy="0"/>
        </a:xfrm>
      </p:grpSpPr>
      <p:sp>
        <p:nvSpPr>
          <p:cNvPr id="5"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Tree>
    <p:extLst>
      <p:ext uri="{BB962C8B-B14F-4D97-AF65-F5344CB8AC3E}">
        <p14:creationId xmlns:p14="http://schemas.microsoft.com/office/powerpoint/2010/main" val="403582890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eneric Title Only (No footer)">
    <p:spTree>
      <p:nvGrpSpPr>
        <p:cNvPr id="1" name=""/>
        <p:cNvGrpSpPr/>
        <p:nvPr/>
      </p:nvGrpSpPr>
      <p:grpSpPr>
        <a:xfrm>
          <a:off x="0" y="0"/>
          <a:ext cx="0" cy="0"/>
          <a:chOff x="0" y="0"/>
          <a:chExt cx="0" cy="0"/>
        </a:xfrm>
      </p:grpSpPr>
      <p:sp>
        <p:nvSpPr>
          <p:cNvPr id="5"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
        <p:nvSpPr>
          <p:cNvPr id="2" name="Rectangle 1"/>
          <p:cNvSpPr/>
          <p:nvPr userDrawn="1"/>
        </p:nvSpPr>
        <p:spPr bwMode="auto">
          <a:xfrm>
            <a:off x="1" y="6422988"/>
            <a:ext cx="3249830" cy="571537"/>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7707" tIns="174166" rIns="217707" bIns="174166" numCol="1" spcCol="0" rtlCol="0" fromWordArt="0" anchor="t" anchorCtr="0" forceAA="0" compatLnSpc="1">
            <a:prstTxWarp prst="textNoShape">
              <a:avLst/>
            </a:prstTxWarp>
            <a:noAutofit/>
          </a:bodyPr>
          <a:lstStyle/>
          <a:p>
            <a:pPr algn="ctr" defTabSz="1110067" fontAlgn="base">
              <a:lnSpc>
                <a:spcPct val="90000"/>
              </a:lnSpc>
              <a:spcBef>
                <a:spcPct val="0"/>
              </a:spcBef>
              <a:spcAft>
                <a:spcPct val="0"/>
              </a:spcAft>
            </a:pPr>
            <a:endParaRPr lang="en-US" sz="2856"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0334409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eneric Emphasis Content">
    <p:bg>
      <p:bgPr>
        <a:solidFill>
          <a:schemeClr val="tx2"/>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366217" y="2124076"/>
            <a:ext cx="11697695" cy="1275149"/>
          </a:xfrm>
        </p:spPr>
        <p:txBody>
          <a:bodyPr wrap="square">
            <a:spAutoFit/>
          </a:bodyPr>
          <a:lstStyle>
            <a:lvl1pPr marL="0" indent="0">
              <a:spcBef>
                <a:spcPts val="1224"/>
              </a:spcBef>
              <a:buClr>
                <a:schemeClr val="tx1"/>
              </a:buClr>
              <a:buFont typeface="Wingdings" pitchFamily="2" charset="2"/>
              <a:buNone/>
              <a:defRPr sz="5304">
                <a:solidFill>
                  <a:schemeClr val="tx1"/>
                </a:solidFill>
              </a:defRPr>
            </a:lvl1pPr>
            <a:lvl2pPr marL="0" indent="0">
              <a:spcBef>
                <a:spcPts val="1080"/>
              </a:spcBef>
              <a:buNone/>
              <a:defRPr sz="1904">
                <a:solidFill>
                  <a:schemeClr val="tx1"/>
                </a:solidFill>
              </a:defRPr>
            </a:lvl2pPr>
            <a:lvl3pPr marL="231673" indent="0">
              <a:buNone/>
              <a:tabLst/>
              <a:defRPr sz="1904">
                <a:solidFill>
                  <a:schemeClr val="tx1"/>
                </a:solidFill>
              </a:defRPr>
            </a:lvl3pPr>
            <a:lvl4pPr marL="460170" indent="0">
              <a:buNone/>
              <a:defRPr>
                <a:solidFill>
                  <a:schemeClr val="tx1"/>
                </a:solidFill>
              </a:defRPr>
            </a:lvl4pPr>
            <a:lvl5pPr marL="685494" indent="0">
              <a:buNone/>
              <a:tabLst/>
              <a:defRPr>
                <a:solidFill>
                  <a:schemeClr val="tx1"/>
                </a:solidFill>
              </a:defRPr>
            </a:lvl5pPr>
          </a:lstStyle>
          <a:p>
            <a:pPr lvl="0"/>
            <a:r>
              <a:rPr lang="en-US" dirty="0"/>
              <a:t>Click to edit Master text styles</a:t>
            </a:r>
          </a:p>
          <a:p>
            <a:pPr lvl="1"/>
            <a:r>
              <a:rPr lang="en-US" dirty="0"/>
              <a:t>Second level</a:t>
            </a:r>
          </a:p>
        </p:txBody>
      </p:sp>
      <p:sp>
        <p:nvSpPr>
          <p:cNvPr id="2" name="Rectangle 1"/>
          <p:cNvSpPr/>
          <p:nvPr userDrawn="1"/>
        </p:nvSpPr>
        <p:spPr bwMode="auto">
          <a:xfrm>
            <a:off x="1" y="6489195"/>
            <a:ext cx="3132366" cy="50533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7707" tIns="174166" rIns="217707" bIns="174166" numCol="1" spcCol="0" rtlCol="0" fromWordArt="0" anchor="t" anchorCtr="0" forceAA="0" compatLnSpc="1">
            <a:prstTxWarp prst="textNoShape">
              <a:avLst/>
            </a:prstTxWarp>
            <a:noAutofit/>
          </a:bodyPr>
          <a:lstStyle/>
          <a:p>
            <a:pPr algn="ctr" defTabSz="1110067" fontAlgn="base">
              <a:lnSpc>
                <a:spcPct val="90000"/>
              </a:lnSpc>
              <a:spcBef>
                <a:spcPct val="0"/>
              </a:spcBef>
              <a:spcAft>
                <a:spcPct val="0"/>
              </a:spcAft>
            </a:pPr>
            <a:endParaRPr lang="en-US" sz="2856"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2226527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eneri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27094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eneric Developer Code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66218" y="1221162"/>
            <a:ext cx="7853990" cy="1995109"/>
          </a:xfrm>
        </p:spPr>
        <p:txBody>
          <a:bodyPr/>
          <a:lstStyle>
            <a:lvl1pPr marL="0" indent="0">
              <a:buNone/>
              <a:defRPr sz="3400">
                <a:solidFill>
                  <a:srgbClr val="616161"/>
                </a:solidFill>
                <a:latin typeface="Segoe UI" pitchFamily="34" charset="0"/>
                <a:cs typeface="Segoe UI" pitchFamily="34" charset="0"/>
              </a:defRPr>
            </a:lvl1pPr>
            <a:lvl2pPr marL="346399" indent="0">
              <a:buNone/>
              <a:defRPr>
                <a:solidFill>
                  <a:srgbClr val="616161"/>
                </a:solidFill>
                <a:latin typeface="Segoe UI" pitchFamily="34" charset="0"/>
                <a:cs typeface="Segoe UI" pitchFamily="34" charset="0"/>
              </a:defRPr>
            </a:lvl2pPr>
            <a:lvl3pPr marL="584349" indent="0">
              <a:buNone/>
              <a:defRPr>
                <a:solidFill>
                  <a:srgbClr val="616161"/>
                </a:solidFill>
                <a:latin typeface="Segoe UI" pitchFamily="34" charset="0"/>
                <a:cs typeface="Segoe UI" pitchFamily="34" charset="0"/>
              </a:defRPr>
            </a:lvl3pPr>
            <a:lvl4pPr marL="814202" indent="0">
              <a:buNone/>
              <a:defRPr>
                <a:solidFill>
                  <a:srgbClr val="616161"/>
                </a:solidFill>
                <a:latin typeface="Segoe UI" pitchFamily="34" charset="0"/>
                <a:cs typeface="Segoe UI" pitchFamily="34" charset="0"/>
              </a:defRPr>
            </a:lvl4pPr>
            <a:lvl5pPr marL="1050530" indent="0">
              <a:buNone/>
              <a:defRPr>
                <a:solidFill>
                  <a:srgbClr val="616161"/>
                </a:solidFill>
                <a:latin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66217" y="295279"/>
            <a:ext cx="11697695" cy="917575"/>
          </a:xfrm>
        </p:spPr>
        <p:txBody>
          <a:bodyPr/>
          <a:lstStyle/>
          <a:p>
            <a:r>
              <a:rPr lang="en-US"/>
              <a:t>Click to edit Master title style</a:t>
            </a:r>
            <a:endParaRPr lang="en-US" dirty="0"/>
          </a:p>
        </p:txBody>
      </p:sp>
    </p:spTree>
    <p:extLst>
      <p:ext uri="{BB962C8B-B14F-4D97-AF65-F5344CB8AC3E}">
        <p14:creationId xmlns:p14="http://schemas.microsoft.com/office/powerpoint/2010/main" val="14616785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5943598" cy="917575"/>
          </a:xfrm>
        </p:spPr>
        <p:txBody>
          <a:bodyPr/>
          <a:lstStyle/>
          <a:p>
            <a:r>
              <a:rPr lang="en-US" dirty="0"/>
              <a:t>Click to edit Master title style</a:t>
            </a:r>
          </a:p>
        </p:txBody>
      </p:sp>
      <p:sp>
        <p:nvSpPr>
          <p:cNvPr id="6" name="Text Placeholder 5"/>
          <p:cNvSpPr>
            <a:spLocks noGrp="1"/>
          </p:cNvSpPr>
          <p:nvPr>
            <p:ph type="body" sz="quarter" idx="10"/>
          </p:nvPr>
        </p:nvSpPr>
        <p:spPr>
          <a:xfrm>
            <a:off x="274638" y="2072265"/>
            <a:ext cx="5943599"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p:cNvPicPr>
            <a:picLocks noChangeAspect="1"/>
          </p:cNvPicPr>
          <p:nvPr userDrawn="1"/>
        </p:nvPicPr>
        <p:blipFill>
          <a:blip r:embed="rId2"/>
          <a:stretch>
            <a:fillRect/>
          </a:stretch>
        </p:blipFill>
        <p:spPr>
          <a:xfrm>
            <a:off x="10561637" y="166686"/>
            <a:ext cx="1709738" cy="257175"/>
          </a:xfrm>
          <a:prstGeom prst="rect">
            <a:avLst/>
          </a:prstGeom>
        </p:spPr>
      </p:pic>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eneric 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366216" y="1212851"/>
            <a:ext cx="8147209" cy="2902711"/>
          </a:xfrm>
          <a:prstGeom prst="rect">
            <a:avLst/>
          </a:prstGeom>
        </p:spPr>
        <p:txBody>
          <a:bodyPr/>
          <a:lstStyle>
            <a:lvl1pPr marL="290384" indent="-290384">
              <a:buClr>
                <a:schemeClr val="tx1"/>
              </a:buClr>
              <a:buSzPct val="90000"/>
              <a:buFont typeface="Arial" pitchFamily="34" charset="0"/>
              <a:buChar char="•"/>
              <a:defRPr sz="3672">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48" indent="-280862">
              <a:buClr>
                <a:schemeClr val="tx1"/>
              </a:buClr>
              <a:buSzPct val="90000"/>
              <a:buFont typeface="Arial" pitchFamily="34" charset="0"/>
              <a:buChar char="•"/>
              <a:defRPr sz="3264">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30" indent="-290384">
              <a:buClr>
                <a:schemeClr val="tx1"/>
              </a:buClr>
              <a:buSzPct val="90000"/>
              <a:buFont typeface="Arial" pitchFamily="34" charset="0"/>
              <a:buChar char="•"/>
              <a:defRPr sz="272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27" indent="-228499">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27" indent="-228499">
              <a:buClr>
                <a:schemeClr val="tx1"/>
              </a:buClr>
              <a:buSzPct val="90000"/>
              <a:buFont typeface="Arial" pitchFamily="34" charset="0"/>
              <a:buChar char="•"/>
              <a:defRPr sz="1904">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4" y="6363076"/>
            <a:ext cx="12436476" cy="631451"/>
          </a:xfrm>
          <a:prstGeom prst="rect">
            <a:avLst/>
          </a:prstGeom>
          <a:solidFill>
            <a:srgbClr val="FFFF99"/>
          </a:solidFill>
        </p:spPr>
        <p:txBody>
          <a:bodyPr wrap="square" lIns="114265" tIns="57131" rIns="114265" bIns="57131" anchor="b" anchorCtr="0">
            <a:noAutofit/>
          </a:bodyPr>
          <a:lstStyle>
            <a:lvl1pPr algn="r">
              <a:buFont typeface="Arial" pitchFamily="34" charset="0"/>
              <a:buNone/>
              <a:defRPr sz="3672" spc="-52"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
        <p:nvSpPr>
          <p:cNvPr id="2" name="Footer Placeholder 1"/>
          <p:cNvSpPr>
            <a:spLocks noGrp="1"/>
          </p:cNvSpPr>
          <p:nvPr>
            <p:ph type="ftr" sz="quarter" idx="12"/>
          </p:nvPr>
        </p:nvSpPr>
        <p:spPr>
          <a:xfrm>
            <a:off x="380077" y="6460050"/>
            <a:ext cx="3939451" cy="371475"/>
          </a:xfrm>
          <a:prstGeom prst="rect">
            <a:avLst/>
          </a:prstGeom>
        </p:spPr>
        <p:txBody>
          <a:bodyPr lIns="80047" tIns="40023" rIns="80047" bIns="40023"/>
          <a:lstStyle/>
          <a:p>
            <a:endParaRPr lang="en-US" dirty="0"/>
          </a:p>
        </p:txBody>
      </p:sp>
      <p:sp>
        <p:nvSpPr>
          <p:cNvPr id="5" name="Slide Number Placeholder 4"/>
          <p:cNvSpPr>
            <a:spLocks noGrp="1"/>
          </p:cNvSpPr>
          <p:nvPr>
            <p:ph type="sldNum" sz="quarter" idx="13"/>
          </p:nvPr>
        </p:nvSpPr>
        <p:spPr>
          <a:xfrm>
            <a:off x="9176033" y="6460047"/>
            <a:ext cx="2902198" cy="371475"/>
          </a:xfrm>
          <a:prstGeom prst="rect">
            <a:avLst/>
          </a:prstGeom>
        </p:spPr>
        <p:txBody>
          <a:bodyPr lIns="80047" tIns="40023" rIns="80047" bIns="40023"/>
          <a:lstStyle/>
          <a:p>
            <a:r>
              <a:rPr lang="en-US"/>
              <a:t>1</a:t>
            </a:r>
            <a:endParaRPr lang="en-US" dirty="0"/>
          </a:p>
        </p:txBody>
      </p:sp>
    </p:spTree>
    <p:extLst>
      <p:ext uri="{BB962C8B-B14F-4D97-AF65-F5344CB8AC3E}">
        <p14:creationId xmlns:p14="http://schemas.microsoft.com/office/powerpoint/2010/main" val="1234181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5943598" cy="917575"/>
          </a:xfrm>
        </p:spPr>
        <p:txBody>
          <a:bodyPr/>
          <a:lstStyle/>
          <a:p>
            <a:r>
              <a:rPr lang="en-US" dirty="0"/>
              <a:t>Click to edit Master title style</a:t>
            </a:r>
          </a:p>
        </p:txBody>
      </p:sp>
      <p:sp>
        <p:nvSpPr>
          <p:cNvPr id="6" name="Text Placeholder 5"/>
          <p:cNvSpPr>
            <a:spLocks noGrp="1"/>
          </p:cNvSpPr>
          <p:nvPr>
            <p:ph type="body" sz="quarter" idx="10"/>
          </p:nvPr>
        </p:nvSpPr>
        <p:spPr>
          <a:xfrm>
            <a:off x="274638" y="2081692"/>
            <a:ext cx="5943599"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080754"/>
            <a:ext cx="5943599" cy="2092881"/>
          </a:xfrm>
        </p:spPr>
        <p:txBody>
          <a:bodyPr wrap="square">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274639" y="295274"/>
            <a:ext cx="5943598" cy="917575"/>
          </a:xfrm>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080754"/>
            <a:ext cx="5943599" cy="2092881"/>
          </a:xfrm>
        </p:spPr>
        <p:txBody>
          <a:bodyPr wrap="square">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274639" y="295274"/>
            <a:ext cx="5943598" cy="917575"/>
          </a:xfrm>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3.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6"/>
            <a:chOff x="12618967" y="0"/>
            <a:chExt cx="952401" cy="5766966"/>
          </a:xfrm>
        </p:grpSpPr>
        <p:grpSp>
          <p:nvGrpSpPr>
            <p:cNvPr id="18" name="Group 17"/>
            <p:cNvGrpSpPr/>
            <p:nvPr userDrawn="1"/>
          </p:nvGrpSpPr>
          <p:grpSpPr>
            <a:xfrm>
              <a:off x="12618967" y="0"/>
              <a:ext cx="952401" cy="5766966"/>
              <a:chOff x="12618967" y="0"/>
              <a:chExt cx="952401" cy="5766966"/>
            </a:xfrm>
          </p:grpSpPr>
          <p:grpSp>
            <p:nvGrpSpPr>
              <p:cNvPr id="26" name="Group 25"/>
              <p:cNvGrpSpPr/>
              <p:nvPr userDrawn="1"/>
            </p:nvGrpSpPr>
            <p:grpSpPr>
              <a:xfrm rot="5400000">
                <a:off x="11582059" y="1045293"/>
                <a:ext cx="2703052" cy="629236"/>
                <a:chOff x="1586734" y="4543426"/>
                <a:chExt cx="2703052" cy="629236"/>
              </a:xfrm>
            </p:grpSpPr>
            <p:sp>
              <p:nvSpPr>
                <p:cNvPr id="45" name="Rectangle 44"/>
                <p:cNvSpPr/>
                <p:nvPr userDrawn="1"/>
              </p:nvSpPr>
              <p:spPr bwMode="auto">
                <a:xfrm>
                  <a:off x="1586734" y="4543427"/>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0 G:120 B:215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7" name="Rectangle 36"/>
                <p:cNvSpPr/>
                <p:nvPr userDrawn="1"/>
              </p:nvSpPr>
              <p:spPr bwMode="auto">
                <a:xfrm>
                  <a:off x="3419856" y="4543428"/>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sp>
              <p:nvSpPr>
                <p:cNvPr id="41" name="Rectangle 40"/>
                <p:cNvSpPr/>
                <p:nvPr userDrawn="1"/>
              </p:nvSpPr>
              <p:spPr bwMode="auto">
                <a:xfrm>
                  <a:off x="1586734" y="4882896"/>
                  <a:ext cx="869930" cy="289766"/>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92035">
                            <a:srgbClr val="505050"/>
                          </a:gs>
                          <a:gs pos="27000">
                            <a:srgbClr val="505050"/>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92035">
                            <a:srgbClr val="505050"/>
                          </a:gs>
                          <a:gs pos="27000">
                            <a:srgbClr val="505050"/>
                          </a:gs>
                        </a:gsLst>
                        <a:lin ang="5400000" scaled="0"/>
                      </a:gradFill>
                      <a:ea typeface="Segoe UI" pitchFamily="34" charset="0"/>
                      <a:cs typeface="Segoe UI" pitchFamily="34" charset="0"/>
                    </a:rPr>
                    <a:t>R:</a:t>
                  </a:r>
                  <a:r>
                    <a:rPr lang="en-US" sz="500" baseline="0" dirty="0">
                      <a:gradFill>
                        <a:gsLst>
                          <a:gs pos="92035">
                            <a:srgbClr val="505050"/>
                          </a:gs>
                          <a:gs pos="27000">
                            <a:srgbClr val="505050"/>
                          </a:gs>
                        </a:gsLst>
                        <a:lin ang="5400000" scaled="0"/>
                      </a:gradFill>
                      <a:ea typeface="Segoe UI" pitchFamily="34" charset="0"/>
                      <a:cs typeface="Segoe UI" pitchFamily="34" charset="0"/>
                    </a:rPr>
                    <a:t>210 G:210 B:210</a:t>
                  </a:r>
                  <a:endParaRPr lang="en-US" sz="500" dirty="0">
                    <a:gradFill>
                      <a:gsLst>
                        <a:gs pos="92035">
                          <a:srgbClr val="505050"/>
                        </a:gs>
                        <a:gs pos="27000">
                          <a:srgbClr val="505050"/>
                        </a:gs>
                      </a:gsLst>
                      <a:lin ang="5400000" scaled="0"/>
                    </a:gradFill>
                    <a:ea typeface="Segoe UI" pitchFamily="34" charset="0"/>
                    <a:cs typeface="Segoe UI" pitchFamily="34" charset="0"/>
                  </a:endParaRPr>
                </a:p>
              </p:txBody>
            </p:sp>
            <p:sp>
              <p:nvSpPr>
                <p:cNvPr id="42" name="Rectangle 41"/>
                <p:cNvSpPr/>
                <p:nvPr userDrawn="1"/>
              </p:nvSpPr>
              <p:spPr bwMode="auto">
                <a:xfrm>
                  <a:off x="250545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R:92</a:t>
                  </a:r>
                  <a:r>
                    <a:rPr lang="en-US" sz="500" baseline="0" dirty="0">
                      <a:gradFill>
                        <a:gsLst>
                          <a:gs pos="0">
                            <a:srgbClr val="FFFFFF"/>
                          </a:gs>
                          <a:gs pos="100000">
                            <a:srgbClr val="FFFFFF"/>
                          </a:gs>
                        </a:gsLst>
                        <a:lin ang="5400000" scaled="0"/>
                      </a:gradFill>
                      <a:ea typeface="Segoe UI" pitchFamily="34" charset="0"/>
                      <a:cs typeface="Segoe UI" pitchFamily="34" charset="0"/>
                    </a:rPr>
                    <a:t> G:45 B:145</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userDrawn="1"/>
              </p:nvSpPr>
              <p:spPr bwMode="auto">
                <a:xfrm>
                  <a:off x="34131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80 G:80 B:80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44" name="Rectangle 43"/>
                <p:cNvSpPr/>
                <p:nvPr userDrawn="1"/>
              </p:nvSpPr>
              <p:spPr bwMode="auto">
                <a:xfrm>
                  <a:off x="2505456"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115 G:115 B:115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27" name="Group 26"/>
              <p:cNvGrpSpPr/>
              <p:nvPr userDrawn="1"/>
            </p:nvGrpSpPr>
            <p:grpSpPr>
              <a:xfrm rot="5400000">
                <a:off x="10970856" y="3489620"/>
                <a:ext cx="3925458" cy="629233"/>
                <a:chOff x="3254158" y="4203959"/>
                <a:chExt cx="3925458" cy="629233"/>
              </a:xfrm>
            </p:grpSpPr>
            <p:sp>
              <p:nvSpPr>
                <p:cNvPr id="33" name="Rectangle 32"/>
                <p:cNvSpPr/>
                <p:nvPr userDrawn="1"/>
              </p:nvSpPr>
              <p:spPr bwMode="auto">
                <a:xfrm>
                  <a:off x="5395286" y="4543426"/>
                  <a:ext cx="869930" cy="289766"/>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solidFill>
                        <a:srgbClr val="000000"/>
                      </a:soli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solidFill>
                        <a:srgbClr val="000000"/>
                      </a:solidFill>
                      <a:latin typeface="+mn-lt"/>
                      <a:ea typeface="Segoe UI" pitchFamily="34" charset="0"/>
                      <a:cs typeface="Segoe UI" pitchFamily="34" charset="0"/>
                    </a:rPr>
                    <a:t>R:255 G:185 B:0</a:t>
                  </a:r>
                </a:p>
              </p:txBody>
            </p:sp>
            <p:sp>
              <p:nvSpPr>
                <p:cNvPr id="34" name="Rectangle 33"/>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216 G:59 B:1</a:t>
                  </a:r>
                </a:p>
              </p:txBody>
            </p:sp>
            <p:sp>
              <p:nvSpPr>
                <p:cNvPr id="35" name="Rectangle 34"/>
                <p:cNvSpPr/>
                <p:nvPr userDrawn="1"/>
              </p:nvSpPr>
              <p:spPr bwMode="auto">
                <a:xfrm>
                  <a:off x="3254158" y="4203959"/>
                  <a:ext cx="869930" cy="289766"/>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Teal</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a:t>
                  </a:r>
                  <a:r>
                    <a:rPr lang="en-US" sz="500" baseline="0" dirty="0">
                      <a:gradFill>
                        <a:gsLst>
                          <a:gs pos="2092">
                            <a:srgbClr val="F8F8F8"/>
                          </a:gs>
                          <a:gs pos="10042">
                            <a:srgbClr val="F8F8F8"/>
                          </a:gs>
                        </a:gsLst>
                        <a:lin ang="5400000" scaled="0"/>
                      </a:gradFill>
                      <a:ea typeface="Segoe UI" pitchFamily="34" charset="0"/>
                      <a:cs typeface="Segoe UI" pitchFamily="34" charset="0"/>
                    </a:rPr>
                    <a:t> G:130 B:114</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Secondary colors (use only when</a:t>
                </a:r>
                <a:r>
                  <a:rPr lang="en-US" sz="1000" baseline="0" dirty="0">
                    <a:gradFill>
                      <a:gsLst>
                        <a:gs pos="2917">
                          <a:schemeClr val="tx1"/>
                        </a:gs>
                        <a:gs pos="30000">
                          <a:schemeClr val="tx1"/>
                        </a:gs>
                      </a:gsLst>
                      <a:lin ang="5400000" scaled="0"/>
                    </a:gradFill>
                  </a:rPr>
                  <a:t> necessary)</a:t>
                </a:r>
                <a:endParaRPr lang="en-US" sz="1000" dirty="0">
                  <a:gradFill>
                    <a:gsLst>
                      <a:gs pos="2917">
                        <a:schemeClr val="tx1"/>
                      </a:gs>
                      <a:gs pos="30000">
                        <a:schemeClr val="tx1"/>
                      </a:gs>
                    </a:gsLst>
                    <a:lin ang="5400000" scaled="0"/>
                  </a:gradFill>
                </a:endParaRPr>
              </a:p>
            </p:txBody>
          </p:sp>
        </p:grpSp>
        <p:sp>
          <p:nvSpPr>
            <p:cNvPr id="19" name="Rectangle 18"/>
            <p:cNvSpPr/>
            <p:nvPr userDrawn="1"/>
          </p:nvSpPr>
          <p:spPr bwMode="auto">
            <a:xfrm rot="5400000">
              <a:off x="12328885" y="3356233"/>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9" r:id="rId1"/>
    <p:sldLayoutId id="2147484300" r:id="rId2"/>
    <p:sldLayoutId id="2147484318" r:id="rId3"/>
    <p:sldLayoutId id="2147484341" r:id="rId4"/>
    <p:sldLayoutId id="2147484342" r:id="rId5"/>
    <p:sldLayoutId id="2147484295" r:id="rId6"/>
    <p:sldLayoutId id="2147484240" r:id="rId7"/>
    <p:sldLayoutId id="2147484296" r:id="rId8"/>
    <p:sldLayoutId id="2147484241" r:id="rId9"/>
    <p:sldLayoutId id="2147484297" r:id="rId10"/>
    <p:sldLayoutId id="2147484244" r:id="rId11"/>
    <p:sldLayoutId id="2147484298" r:id="rId12"/>
    <p:sldLayoutId id="2147484245" r:id="rId13"/>
    <p:sldLayoutId id="2147484247" r:id="rId14"/>
    <p:sldLayoutId id="2147484337" r:id="rId15"/>
    <p:sldLayoutId id="2147484249" r:id="rId16"/>
    <p:sldLayoutId id="2147484343" r:id="rId17"/>
    <p:sldLayoutId id="2147484344" r:id="rId18"/>
    <p:sldLayoutId id="2147484301" r:id="rId19"/>
    <p:sldLayoutId id="2147484252" r:id="rId20"/>
    <p:sldLayoutId id="2147484251" r:id="rId21"/>
    <p:sldLayoutId id="2147484257" r:id="rId22"/>
    <p:sldLayoutId id="2147484258" r:id="rId23"/>
    <p:sldLayoutId id="2147484260" r:id="rId24"/>
    <p:sldLayoutId id="2147484299" r:id="rId25"/>
    <p:sldLayoutId id="2147484345" r:id="rId26"/>
    <p:sldLayoutId id="2147484263" r:id="rId27"/>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64" name="Group 63"/>
          <p:cNvGrpSpPr/>
          <p:nvPr userDrawn="1"/>
        </p:nvGrpSpPr>
        <p:grpSpPr>
          <a:xfrm>
            <a:off x="12618967" y="0"/>
            <a:ext cx="952401" cy="5766966"/>
            <a:chOff x="12618967" y="0"/>
            <a:chExt cx="952401" cy="5766966"/>
          </a:xfrm>
        </p:grpSpPr>
        <p:grpSp>
          <p:nvGrpSpPr>
            <p:cNvPr id="65" name="Group 64"/>
            <p:cNvGrpSpPr/>
            <p:nvPr userDrawn="1"/>
          </p:nvGrpSpPr>
          <p:grpSpPr>
            <a:xfrm>
              <a:off x="12618967" y="0"/>
              <a:ext cx="952401" cy="5766966"/>
              <a:chOff x="12618967" y="0"/>
              <a:chExt cx="952401" cy="5766966"/>
            </a:xfrm>
          </p:grpSpPr>
          <p:grpSp>
            <p:nvGrpSpPr>
              <p:cNvPr id="67" name="Group 66"/>
              <p:cNvGrpSpPr/>
              <p:nvPr userDrawn="1"/>
            </p:nvGrpSpPr>
            <p:grpSpPr>
              <a:xfrm rot="5400000">
                <a:off x="11582059" y="1045293"/>
                <a:ext cx="2703052" cy="629236"/>
                <a:chOff x="1586734" y="4543426"/>
                <a:chExt cx="2703052" cy="629236"/>
              </a:xfrm>
            </p:grpSpPr>
            <p:sp>
              <p:nvSpPr>
                <p:cNvPr id="74" name="Rectangle 73"/>
                <p:cNvSpPr/>
                <p:nvPr userDrawn="1"/>
              </p:nvSpPr>
              <p:spPr bwMode="auto">
                <a:xfrm>
                  <a:off x="1586734" y="4543427"/>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0 G:120 B:215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75" name="Rectangle 74"/>
                <p:cNvSpPr/>
                <p:nvPr userDrawn="1"/>
              </p:nvSpPr>
              <p:spPr bwMode="auto">
                <a:xfrm>
                  <a:off x="3419856" y="4543428"/>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sp>
              <p:nvSpPr>
                <p:cNvPr id="76" name="Rectangle 75"/>
                <p:cNvSpPr/>
                <p:nvPr userDrawn="1"/>
              </p:nvSpPr>
              <p:spPr bwMode="auto">
                <a:xfrm>
                  <a:off x="1586734" y="4882896"/>
                  <a:ext cx="869930" cy="289766"/>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92035">
                            <a:srgbClr val="505050"/>
                          </a:gs>
                          <a:gs pos="27000">
                            <a:srgbClr val="505050"/>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92035">
                            <a:srgbClr val="505050"/>
                          </a:gs>
                          <a:gs pos="27000">
                            <a:srgbClr val="505050"/>
                          </a:gs>
                        </a:gsLst>
                        <a:lin ang="5400000" scaled="0"/>
                      </a:gradFill>
                      <a:ea typeface="Segoe UI" pitchFamily="34" charset="0"/>
                      <a:cs typeface="Segoe UI" pitchFamily="34" charset="0"/>
                    </a:rPr>
                    <a:t>R:</a:t>
                  </a:r>
                  <a:r>
                    <a:rPr lang="en-US" sz="500" baseline="0" dirty="0">
                      <a:gradFill>
                        <a:gsLst>
                          <a:gs pos="92035">
                            <a:srgbClr val="505050"/>
                          </a:gs>
                          <a:gs pos="27000">
                            <a:srgbClr val="505050"/>
                          </a:gs>
                        </a:gsLst>
                        <a:lin ang="5400000" scaled="0"/>
                      </a:gradFill>
                      <a:ea typeface="Segoe UI" pitchFamily="34" charset="0"/>
                      <a:cs typeface="Segoe UI" pitchFamily="34" charset="0"/>
                    </a:rPr>
                    <a:t>210 G:210 B:210</a:t>
                  </a:r>
                  <a:endParaRPr lang="en-US" sz="500" dirty="0">
                    <a:gradFill>
                      <a:gsLst>
                        <a:gs pos="92035">
                          <a:srgbClr val="505050"/>
                        </a:gs>
                        <a:gs pos="27000">
                          <a:srgbClr val="505050"/>
                        </a:gs>
                      </a:gsLst>
                      <a:lin ang="5400000" scaled="0"/>
                    </a:gradFill>
                    <a:ea typeface="Segoe UI" pitchFamily="34" charset="0"/>
                    <a:cs typeface="Segoe UI" pitchFamily="34" charset="0"/>
                  </a:endParaRPr>
                </a:p>
              </p:txBody>
            </p:sp>
            <p:sp>
              <p:nvSpPr>
                <p:cNvPr id="77" name="Rectangle 76"/>
                <p:cNvSpPr/>
                <p:nvPr userDrawn="1"/>
              </p:nvSpPr>
              <p:spPr bwMode="auto">
                <a:xfrm>
                  <a:off x="250545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R:92</a:t>
                  </a:r>
                  <a:r>
                    <a:rPr lang="en-US" sz="500" baseline="0" dirty="0">
                      <a:gradFill>
                        <a:gsLst>
                          <a:gs pos="0">
                            <a:srgbClr val="FFFFFF"/>
                          </a:gs>
                          <a:gs pos="100000">
                            <a:srgbClr val="FFFFFF"/>
                          </a:gs>
                        </a:gsLst>
                        <a:lin ang="5400000" scaled="0"/>
                      </a:gradFill>
                      <a:ea typeface="Segoe UI" pitchFamily="34" charset="0"/>
                      <a:cs typeface="Segoe UI" pitchFamily="34" charset="0"/>
                    </a:rPr>
                    <a:t> G:45 B:145</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77"/>
                <p:cNvSpPr/>
                <p:nvPr userDrawn="1"/>
              </p:nvSpPr>
              <p:spPr bwMode="auto">
                <a:xfrm>
                  <a:off x="34131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80 G:80 B:80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79" name="Rectangle 78"/>
                <p:cNvSpPr/>
                <p:nvPr userDrawn="1"/>
              </p:nvSpPr>
              <p:spPr bwMode="auto">
                <a:xfrm>
                  <a:off x="2505456"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115 G:115 B:115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68" name="Group 67"/>
              <p:cNvGrpSpPr/>
              <p:nvPr userDrawn="1"/>
            </p:nvGrpSpPr>
            <p:grpSpPr>
              <a:xfrm rot="5400000">
                <a:off x="10970856" y="3489620"/>
                <a:ext cx="3925458" cy="629233"/>
                <a:chOff x="3254158" y="4203959"/>
                <a:chExt cx="3925458" cy="629233"/>
              </a:xfrm>
            </p:grpSpPr>
            <p:sp>
              <p:nvSpPr>
                <p:cNvPr id="71" name="Rectangle 70"/>
                <p:cNvSpPr/>
                <p:nvPr userDrawn="1"/>
              </p:nvSpPr>
              <p:spPr bwMode="auto">
                <a:xfrm>
                  <a:off x="5395286" y="4543426"/>
                  <a:ext cx="869930" cy="289766"/>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solidFill>
                        <a:srgbClr val="000000"/>
                      </a:soli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solidFill>
                        <a:srgbClr val="000000"/>
                      </a:solidFill>
                      <a:latin typeface="+mn-lt"/>
                      <a:ea typeface="Segoe UI" pitchFamily="34" charset="0"/>
                      <a:cs typeface="Segoe UI" pitchFamily="34" charset="0"/>
                    </a:rPr>
                    <a:t>R:255 G:185 B:0</a:t>
                  </a:r>
                </a:p>
              </p:txBody>
            </p:sp>
            <p:sp>
              <p:nvSpPr>
                <p:cNvPr id="72" name="Rectangle 71"/>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216 G:59 B:1</a:t>
                  </a:r>
                </a:p>
              </p:txBody>
            </p:sp>
            <p:sp>
              <p:nvSpPr>
                <p:cNvPr id="73" name="Rectangle 72"/>
                <p:cNvSpPr/>
                <p:nvPr userDrawn="1"/>
              </p:nvSpPr>
              <p:spPr bwMode="auto">
                <a:xfrm>
                  <a:off x="3254158" y="4203959"/>
                  <a:ext cx="869930" cy="289766"/>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Teal</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a:t>
                  </a:r>
                  <a:r>
                    <a:rPr lang="en-US" sz="500" baseline="0" dirty="0">
                      <a:gradFill>
                        <a:gsLst>
                          <a:gs pos="2092">
                            <a:srgbClr val="F8F8F8"/>
                          </a:gs>
                          <a:gs pos="10042">
                            <a:srgbClr val="F8F8F8"/>
                          </a:gs>
                        </a:gsLst>
                        <a:lin ang="5400000" scaled="0"/>
                      </a:gradFill>
                      <a:ea typeface="Segoe UI" pitchFamily="34" charset="0"/>
                      <a:cs typeface="Segoe UI" pitchFamily="34" charset="0"/>
                    </a:rPr>
                    <a:t> G:130 B:114</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sp>
            <p:nvSpPr>
              <p:cNvPr id="69" name="TextBox 68"/>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dirty="0">
                    <a:solidFill>
                      <a:schemeClr val="bg1"/>
                    </a:solidFill>
                  </a:rPr>
                  <a:t>Main colors</a:t>
                </a:r>
              </a:p>
            </p:txBody>
          </p:sp>
          <p:sp>
            <p:nvSpPr>
              <p:cNvPr id="70" name="TextBox 69"/>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dirty="0">
                    <a:solidFill>
                      <a:schemeClr val="bg1"/>
                    </a:solidFill>
                  </a:rPr>
                  <a:t>Secondary colors (use only when</a:t>
                </a:r>
                <a:r>
                  <a:rPr lang="en-US" sz="1000" baseline="0" dirty="0">
                    <a:solidFill>
                      <a:schemeClr val="bg1"/>
                    </a:solidFill>
                  </a:rPr>
                  <a:t> necessary)</a:t>
                </a:r>
                <a:endParaRPr lang="en-US" sz="1000" dirty="0">
                  <a:solidFill>
                    <a:schemeClr val="bg1"/>
                  </a:solidFill>
                </a:endParaRPr>
              </a:p>
            </p:txBody>
          </p:sp>
        </p:grpSp>
        <p:sp>
          <p:nvSpPr>
            <p:cNvPr id="66" name="Rectangle 65"/>
            <p:cNvSpPr/>
            <p:nvPr userDrawn="1"/>
          </p:nvSpPr>
          <p:spPr bwMode="auto">
            <a:xfrm rot="5400000">
              <a:off x="12328885" y="3356233"/>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460120779"/>
      </p:ext>
    </p:extLst>
  </p:cSld>
  <p:clrMap bg1="dk1" tx1="lt1" bg2="dk2" tx2="lt2" accent1="accent1" accent2="accent2" accent3="accent3" accent4="accent4" accent5="accent5" accent6="accent6" hlink="hlink" folHlink="folHlink"/>
  <p:sldLayoutIdLst>
    <p:sldLayoutId id="2147484338" r:id="rId1"/>
    <p:sldLayoutId id="2147484339" r:id="rId2"/>
    <p:sldLayoutId id="2147484340" r:id="rId3"/>
    <p:sldLayoutId id="2147484311" r:id="rId4"/>
    <p:sldLayoutId id="2147484312" r:id="rId5"/>
    <p:sldLayoutId id="2147484313" r:id="rId6"/>
    <p:sldLayoutId id="2147484314" r:id="rId7"/>
    <p:sldLayoutId id="2147484315" r:id="rId8"/>
    <p:sldLayoutId id="2147484316" r:id="rId9"/>
    <p:sldLayoutId id="2147484327" r:id="rId10"/>
    <p:sldLayoutId id="2147484328" r:id="rId11"/>
    <p:sldLayoutId id="2147484329" r:id="rId12"/>
    <p:sldLayoutId id="2147484330" r:id="rId13"/>
    <p:sldLayoutId id="2147484331" r:id="rId14"/>
    <p:sldLayoutId id="2147484317" r:id="rId15"/>
    <p:sldLayoutId id="2147484332" r:id="rId16"/>
    <p:sldLayoutId id="2147484333" r:id="rId17"/>
    <p:sldLayoutId id="2147484334" r:id="rId18"/>
    <p:sldLayoutId id="2147484346" r:id="rId19"/>
    <p:sldLayoutId id="2147484347" r:id="rId20"/>
    <p:sldLayoutId id="2147484336"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217" y="295279"/>
            <a:ext cx="11697695" cy="917575"/>
          </a:xfrm>
          <a:prstGeom prst="rect">
            <a:avLst/>
          </a:prstGeom>
        </p:spPr>
        <p:txBody>
          <a:bodyPr vert="horz" wrap="square" lIns="107536" tIns="67211" rIns="107536" bIns="67211" rtlCol="0" anchor="t">
            <a:noAutofit/>
          </a:bodyPr>
          <a:lstStyle/>
          <a:p>
            <a:r>
              <a:rPr lang="en-US" dirty="0"/>
              <a:t>Click to edit Master title style</a:t>
            </a:r>
          </a:p>
        </p:txBody>
      </p:sp>
      <p:sp>
        <p:nvSpPr>
          <p:cNvPr id="4" name="Text Placeholder 3"/>
          <p:cNvSpPr>
            <a:spLocks noGrp="1"/>
          </p:cNvSpPr>
          <p:nvPr>
            <p:ph type="body" idx="1"/>
          </p:nvPr>
        </p:nvSpPr>
        <p:spPr>
          <a:xfrm>
            <a:off x="366218" y="1212855"/>
            <a:ext cx="8147208" cy="2089279"/>
          </a:xfrm>
          <a:prstGeom prst="rect">
            <a:avLst/>
          </a:prstGeom>
        </p:spPr>
        <p:txBody>
          <a:bodyPr vert="horz" wrap="square" lIns="107536" tIns="67211" rIns="107536" bIns="67211"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2704131"/>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 id="2147484360" r:id="rId12"/>
  </p:sldLayoutIdLst>
  <p:transition>
    <p:fade/>
  </p:transition>
  <p:hf hdr="0" dt="0"/>
  <p:txStyles>
    <p:titleStyle>
      <a:lvl1pPr algn="l" defTabSz="932327" rtl="0" eaLnBrk="1" latinLnBrk="0" hangingPunct="1">
        <a:lnSpc>
          <a:spcPct val="90000"/>
        </a:lnSpc>
        <a:spcBef>
          <a:spcPct val="0"/>
        </a:spcBef>
        <a:buNone/>
        <a:defRPr lang="en-US" sz="5304" b="0" kern="1200" cap="none" spc="-102" baseline="0" dirty="0" smtClean="0">
          <a:ln w="3175">
            <a:noFill/>
          </a:ln>
          <a:solidFill>
            <a:srgbClr val="616161"/>
          </a:solidFill>
          <a:effectLst/>
          <a:latin typeface="+mj-lt"/>
          <a:ea typeface="+mn-ea"/>
          <a:cs typeface="Segoe UI" pitchFamily="34" charset="0"/>
        </a:defRPr>
      </a:lvl1pPr>
    </p:titleStyle>
    <p:bodyStyle>
      <a:lvl1pPr marL="342749" marR="0" indent="-342749" algn="l" defTabSz="932327" rtl="0" eaLnBrk="1" fontAlgn="auto" latinLnBrk="0" hangingPunct="1">
        <a:lnSpc>
          <a:spcPct val="90000"/>
        </a:lnSpc>
        <a:spcBef>
          <a:spcPct val="20000"/>
        </a:spcBef>
        <a:spcAft>
          <a:spcPts val="0"/>
        </a:spcAft>
        <a:buClrTx/>
        <a:buSzPct val="90000"/>
        <a:buFont typeface="Arial" pitchFamily="34" charset="0"/>
        <a:buChar char="•"/>
        <a:tabLst/>
        <a:defRPr sz="4080" kern="1200" spc="0" baseline="0">
          <a:gradFill>
            <a:gsLst>
              <a:gs pos="1250">
                <a:schemeClr val="tx1"/>
              </a:gs>
              <a:gs pos="100000">
                <a:schemeClr val="tx1"/>
              </a:gs>
            </a:gsLst>
            <a:lin ang="5400000" scaled="0"/>
          </a:gradFill>
          <a:latin typeface="+mj-lt"/>
          <a:ea typeface="+mn-ea"/>
          <a:cs typeface="+mn-cs"/>
        </a:defRPr>
      </a:lvl1pPr>
      <a:lvl2pPr marL="583941" marR="0" indent="-241192" algn="l" defTabSz="932327"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2pPr>
      <a:lvl3pPr marL="799746" marR="0" indent="-228499" algn="l" defTabSz="932327" rtl="0" eaLnBrk="1" fontAlgn="auto" latinLnBrk="0" hangingPunct="1">
        <a:lnSpc>
          <a:spcPct val="90000"/>
        </a:lnSpc>
        <a:spcBef>
          <a:spcPct val="20000"/>
        </a:spcBef>
        <a:spcAft>
          <a:spcPts val="0"/>
        </a:spcAft>
        <a:buClrTx/>
        <a:buSzPct val="90000"/>
        <a:buFont typeface="Arial" pitchFamily="34" charset="0"/>
        <a:buChar char="•"/>
        <a:tabLst/>
        <a:defRPr sz="1904" kern="1200" spc="0" baseline="0">
          <a:gradFill>
            <a:gsLst>
              <a:gs pos="1250">
                <a:schemeClr val="tx1"/>
              </a:gs>
              <a:gs pos="100000">
                <a:schemeClr val="tx1"/>
              </a:gs>
            </a:gsLst>
            <a:lin ang="5400000" scaled="0"/>
          </a:gradFill>
          <a:latin typeface="+mn-lt"/>
          <a:ea typeface="+mn-ea"/>
          <a:cs typeface="+mn-cs"/>
        </a:defRPr>
      </a:lvl3pPr>
      <a:lvl4pPr marL="1028242" marR="0" indent="-228499" algn="l" defTabSz="932327" rtl="0" eaLnBrk="1" fontAlgn="auto" latinLnBrk="0" hangingPunct="1">
        <a:lnSpc>
          <a:spcPct val="90000"/>
        </a:lnSpc>
        <a:spcBef>
          <a:spcPct val="20000"/>
        </a:spcBef>
        <a:spcAft>
          <a:spcPts val="0"/>
        </a:spcAft>
        <a:buClrTx/>
        <a:buSzPct val="90000"/>
        <a:buFont typeface="Arial" pitchFamily="34" charset="0"/>
        <a:buChar char="•"/>
        <a:tabLst/>
        <a:defRPr sz="1768" kern="1200" spc="0" baseline="0">
          <a:gradFill>
            <a:gsLst>
              <a:gs pos="1250">
                <a:schemeClr val="tx1"/>
              </a:gs>
              <a:gs pos="100000">
                <a:schemeClr val="tx1"/>
              </a:gs>
            </a:gsLst>
            <a:lin ang="5400000" scaled="0"/>
          </a:gradFill>
          <a:latin typeface="+mn-lt"/>
          <a:ea typeface="+mn-ea"/>
          <a:cs typeface="+mn-cs"/>
        </a:defRPr>
      </a:lvl4pPr>
      <a:lvl5pPr marL="1256739" marR="0" indent="-228499" algn="l" defTabSz="932327" rtl="0" eaLnBrk="1" fontAlgn="auto" latinLnBrk="0" hangingPunct="1">
        <a:lnSpc>
          <a:spcPct val="90000"/>
        </a:lnSpc>
        <a:spcBef>
          <a:spcPct val="20000"/>
        </a:spcBef>
        <a:spcAft>
          <a:spcPts val="0"/>
        </a:spcAft>
        <a:buClrTx/>
        <a:buSzPct val="90000"/>
        <a:buFont typeface="Arial" pitchFamily="34" charset="0"/>
        <a:buChar char="•"/>
        <a:tabLst/>
        <a:defRPr sz="1768" kern="1200" spc="0" baseline="0">
          <a:gradFill>
            <a:gsLst>
              <a:gs pos="1250">
                <a:schemeClr val="tx1"/>
              </a:gs>
              <a:gs pos="100000">
                <a:schemeClr val="tx1"/>
              </a:gs>
            </a:gsLst>
            <a:lin ang="5400000" scaled="0"/>
          </a:gradFill>
          <a:latin typeface="+mn-lt"/>
          <a:ea typeface="+mn-ea"/>
          <a:cs typeface="+mn-cs"/>
        </a:defRPr>
      </a:lvl5pPr>
      <a:lvl6pPr marL="2563901" indent="-233081" algn="l" defTabSz="932327" rtl="0" eaLnBrk="1" latinLnBrk="0" hangingPunct="1">
        <a:spcBef>
          <a:spcPct val="20000"/>
        </a:spcBef>
        <a:buFont typeface="Arial" pitchFamily="34" charset="0"/>
        <a:buChar char="•"/>
        <a:defRPr sz="1904" kern="1200">
          <a:solidFill>
            <a:schemeClr val="tx1"/>
          </a:solidFill>
          <a:latin typeface="+mn-lt"/>
          <a:ea typeface="+mn-ea"/>
          <a:cs typeface="+mn-cs"/>
        </a:defRPr>
      </a:lvl6pPr>
      <a:lvl7pPr marL="3030065" indent="-233081" algn="l" defTabSz="932327" rtl="0" eaLnBrk="1" latinLnBrk="0" hangingPunct="1">
        <a:spcBef>
          <a:spcPct val="20000"/>
        </a:spcBef>
        <a:buFont typeface="Arial" pitchFamily="34" charset="0"/>
        <a:buChar char="•"/>
        <a:defRPr sz="1904" kern="1200">
          <a:solidFill>
            <a:schemeClr val="tx1"/>
          </a:solidFill>
          <a:latin typeface="+mn-lt"/>
          <a:ea typeface="+mn-ea"/>
          <a:cs typeface="+mn-cs"/>
        </a:defRPr>
      </a:lvl7pPr>
      <a:lvl8pPr marL="3496231" indent="-233081" algn="l" defTabSz="932327" rtl="0" eaLnBrk="1" latinLnBrk="0" hangingPunct="1">
        <a:spcBef>
          <a:spcPct val="20000"/>
        </a:spcBef>
        <a:buFont typeface="Arial" pitchFamily="34" charset="0"/>
        <a:buChar char="•"/>
        <a:defRPr sz="1904" kern="1200">
          <a:solidFill>
            <a:schemeClr val="tx1"/>
          </a:solidFill>
          <a:latin typeface="+mn-lt"/>
          <a:ea typeface="+mn-ea"/>
          <a:cs typeface="+mn-cs"/>
        </a:defRPr>
      </a:lvl8pPr>
      <a:lvl9pPr marL="3962394" indent="-233081" algn="l" defTabSz="932327" rtl="0" eaLnBrk="1" latinLnBrk="0" hangingPunct="1">
        <a:spcBef>
          <a:spcPct val="20000"/>
        </a:spcBef>
        <a:buFont typeface="Arial" pitchFamily="34" charset="0"/>
        <a:buChar char="•"/>
        <a:defRPr sz="1904" kern="1200">
          <a:solidFill>
            <a:schemeClr val="tx1"/>
          </a:solidFill>
          <a:latin typeface="+mn-lt"/>
          <a:ea typeface="+mn-ea"/>
          <a:cs typeface="+mn-cs"/>
        </a:defRPr>
      </a:lvl9pPr>
    </p:bodyStyle>
    <p:otherStyle>
      <a:defPPr>
        <a:defRPr lang="en-US"/>
      </a:defPPr>
      <a:lvl1pPr marL="0" algn="l" defTabSz="932327" rtl="0" eaLnBrk="1" latinLnBrk="0" hangingPunct="1">
        <a:defRPr sz="1768" kern="1200">
          <a:solidFill>
            <a:schemeClr val="tx1"/>
          </a:solidFill>
          <a:latin typeface="+mn-lt"/>
          <a:ea typeface="+mn-ea"/>
          <a:cs typeface="+mn-cs"/>
        </a:defRPr>
      </a:lvl1pPr>
      <a:lvl2pPr marL="466166" algn="l" defTabSz="932327" rtl="0" eaLnBrk="1" latinLnBrk="0" hangingPunct="1">
        <a:defRPr sz="1768" kern="1200">
          <a:solidFill>
            <a:schemeClr val="tx1"/>
          </a:solidFill>
          <a:latin typeface="+mn-lt"/>
          <a:ea typeface="+mn-ea"/>
          <a:cs typeface="+mn-cs"/>
        </a:defRPr>
      </a:lvl2pPr>
      <a:lvl3pPr marL="932327" algn="l" defTabSz="932327" rtl="0" eaLnBrk="1" latinLnBrk="0" hangingPunct="1">
        <a:defRPr sz="1768" kern="1200">
          <a:solidFill>
            <a:schemeClr val="tx1"/>
          </a:solidFill>
          <a:latin typeface="+mn-lt"/>
          <a:ea typeface="+mn-ea"/>
          <a:cs typeface="+mn-cs"/>
        </a:defRPr>
      </a:lvl3pPr>
      <a:lvl4pPr marL="1398491" algn="l" defTabSz="932327" rtl="0" eaLnBrk="1" latinLnBrk="0" hangingPunct="1">
        <a:defRPr sz="1768" kern="1200">
          <a:solidFill>
            <a:schemeClr val="tx1"/>
          </a:solidFill>
          <a:latin typeface="+mn-lt"/>
          <a:ea typeface="+mn-ea"/>
          <a:cs typeface="+mn-cs"/>
        </a:defRPr>
      </a:lvl4pPr>
      <a:lvl5pPr marL="1864655" algn="l" defTabSz="932327" rtl="0" eaLnBrk="1" latinLnBrk="0" hangingPunct="1">
        <a:defRPr sz="1768" kern="1200">
          <a:solidFill>
            <a:schemeClr val="tx1"/>
          </a:solidFill>
          <a:latin typeface="+mn-lt"/>
          <a:ea typeface="+mn-ea"/>
          <a:cs typeface="+mn-cs"/>
        </a:defRPr>
      </a:lvl5pPr>
      <a:lvl6pPr marL="2330818" algn="l" defTabSz="932327" rtl="0" eaLnBrk="1" latinLnBrk="0" hangingPunct="1">
        <a:defRPr sz="1768" kern="1200">
          <a:solidFill>
            <a:schemeClr val="tx1"/>
          </a:solidFill>
          <a:latin typeface="+mn-lt"/>
          <a:ea typeface="+mn-ea"/>
          <a:cs typeface="+mn-cs"/>
        </a:defRPr>
      </a:lvl6pPr>
      <a:lvl7pPr marL="2796984" algn="l" defTabSz="932327" rtl="0" eaLnBrk="1" latinLnBrk="0" hangingPunct="1">
        <a:defRPr sz="1768" kern="1200">
          <a:solidFill>
            <a:schemeClr val="tx1"/>
          </a:solidFill>
          <a:latin typeface="+mn-lt"/>
          <a:ea typeface="+mn-ea"/>
          <a:cs typeface="+mn-cs"/>
        </a:defRPr>
      </a:lvl7pPr>
      <a:lvl8pPr marL="3263147" algn="l" defTabSz="932327" rtl="0" eaLnBrk="1" latinLnBrk="0" hangingPunct="1">
        <a:defRPr sz="1768" kern="1200">
          <a:solidFill>
            <a:schemeClr val="tx1"/>
          </a:solidFill>
          <a:latin typeface="+mn-lt"/>
          <a:ea typeface="+mn-ea"/>
          <a:cs typeface="+mn-cs"/>
        </a:defRPr>
      </a:lvl8pPr>
      <a:lvl9pPr marL="3729312" algn="l" defTabSz="932327" rtl="0" eaLnBrk="1" latinLnBrk="0" hangingPunct="1">
        <a:defRPr sz="17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4338" y="2049462"/>
            <a:ext cx="11607799" cy="1828786"/>
          </a:xfrm>
        </p:spPr>
        <p:txBody>
          <a:bodyPr/>
          <a:lstStyle/>
          <a:p>
            <a:pPr algn="ctr"/>
            <a:r>
              <a:rPr lang="en-IN" b="1" dirty="0"/>
              <a:t>Leverage the Intelligent Cloud</a:t>
            </a:r>
            <a:endParaRPr lang="en-US" b="1" dirty="0"/>
          </a:p>
        </p:txBody>
      </p:sp>
      <p:sp>
        <p:nvSpPr>
          <p:cNvPr id="2" name="Text Placeholder 1"/>
          <p:cNvSpPr>
            <a:spLocks noGrp="1"/>
          </p:cNvSpPr>
          <p:nvPr>
            <p:ph type="body" sz="quarter" idx="12"/>
          </p:nvPr>
        </p:nvSpPr>
        <p:spPr/>
        <p:txBody>
          <a:bodyPr/>
          <a:lstStyle/>
          <a:p>
            <a:r>
              <a:rPr lang="en-IN" b="1" dirty="0"/>
              <a:t>Kuppurasu Nagaraj</a:t>
            </a:r>
          </a:p>
          <a:p>
            <a:pPr>
              <a:lnSpc>
                <a:spcPct val="150000"/>
              </a:lnSpc>
            </a:pPr>
            <a:br>
              <a:rPr lang="en-IN" sz="5400" b="1" dirty="0"/>
            </a:br>
            <a:endParaRPr lang="en-IN" b="1" dirty="0"/>
          </a:p>
        </p:txBody>
      </p:sp>
    </p:spTree>
    <p:extLst>
      <p:ext uri="{BB962C8B-B14F-4D97-AF65-F5344CB8AC3E}">
        <p14:creationId xmlns:p14="http://schemas.microsoft.com/office/powerpoint/2010/main" val="2666902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Quiz?</a:t>
            </a:r>
          </a:p>
        </p:txBody>
      </p:sp>
      <p:sp>
        <p:nvSpPr>
          <p:cNvPr id="3" name="Text Placeholder 2"/>
          <p:cNvSpPr>
            <a:spLocks noGrp="1"/>
          </p:cNvSpPr>
          <p:nvPr>
            <p:ph type="body" sz="quarter" idx="10"/>
          </p:nvPr>
        </p:nvSpPr>
        <p:spPr>
          <a:xfrm>
            <a:off x="274638" y="1221157"/>
            <a:ext cx="11887199" cy="4185761"/>
          </a:xfrm>
        </p:spPr>
        <p:txBody>
          <a:bodyPr/>
          <a:lstStyle/>
          <a:p>
            <a:pPr marL="457200" indent="-457200">
              <a:lnSpc>
                <a:spcPct val="200000"/>
              </a:lnSpc>
              <a:buAutoNum type="arabicPeriod"/>
            </a:pPr>
            <a:r>
              <a:rPr lang="en-IN" sz="2000" dirty="0">
                <a:latin typeface="+mj-lt"/>
              </a:rPr>
              <a:t>Which year Microsoft azure released?</a:t>
            </a:r>
          </a:p>
          <a:p>
            <a:pPr marL="457200" indent="-457200">
              <a:lnSpc>
                <a:spcPct val="200000"/>
              </a:lnSpc>
              <a:buAutoNum type="arabicPeriod"/>
            </a:pPr>
            <a:r>
              <a:rPr lang="en-IN" sz="2000" dirty="0">
                <a:latin typeface="+mj-lt"/>
              </a:rPr>
              <a:t>How many data </a:t>
            </a:r>
            <a:r>
              <a:rPr lang="en-IN" sz="2000" dirty="0" err="1">
                <a:latin typeface="+mj-lt"/>
              </a:rPr>
              <a:t>centers</a:t>
            </a:r>
            <a:r>
              <a:rPr lang="en-IN" sz="2000" dirty="0">
                <a:latin typeface="+mj-lt"/>
              </a:rPr>
              <a:t> (regions) does </a:t>
            </a:r>
            <a:r>
              <a:rPr lang="en-IN" sz="2000" dirty="0" err="1">
                <a:latin typeface="+mj-lt"/>
              </a:rPr>
              <a:t>microsoft</a:t>
            </a:r>
            <a:r>
              <a:rPr lang="en-IN" sz="2000" dirty="0">
                <a:latin typeface="+mj-lt"/>
              </a:rPr>
              <a:t> have?</a:t>
            </a:r>
          </a:p>
          <a:p>
            <a:pPr marL="457200" indent="-457200">
              <a:lnSpc>
                <a:spcPct val="200000"/>
              </a:lnSpc>
              <a:buAutoNum type="arabicPeriod"/>
            </a:pPr>
            <a:r>
              <a:rPr lang="en-IN" sz="2000" dirty="0">
                <a:latin typeface="+mj-lt"/>
              </a:rPr>
              <a:t>Central India Microsoft Data </a:t>
            </a:r>
            <a:r>
              <a:rPr lang="en-IN" sz="2000" dirty="0" err="1">
                <a:latin typeface="+mj-lt"/>
              </a:rPr>
              <a:t>Center</a:t>
            </a:r>
            <a:r>
              <a:rPr lang="en-IN" sz="2000" dirty="0">
                <a:latin typeface="+mj-lt"/>
              </a:rPr>
              <a:t> – Location?</a:t>
            </a:r>
          </a:p>
          <a:p>
            <a:pPr marL="457200" indent="-457200">
              <a:lnSpc>
                <a:spcPct val="200000"/>
              </a:lnSpc>
              <a:buAutoNum type="arabicPeriod"/>
            </a:pPr>
            <a:r>
              <a:rPr lang="en-IN" sz="2000" dirty="0">
                <a:latin typeface="+mj-lt"/>
              </a:rPr>
              <a:t>Which Azure Cloud Service list in Both (Web + Mobile, Developer Tools) Category?</a:t>
            </a:r>
          </a:p>
          <a:p>
            <a:pPr marL="457200" indent="-457200">
              <a:lnSpc>
                <a:spcPct val="200000"/>
              </a:lnSpc>
              <a:buAutoNum type="arabicPeriod"/>
            </a:pPr>
            <a:endParaRPr lang="en-IN" sz="2000" dirty="0">
              <a:latin typeface="+mj-lt"/>
            </a:endParaRPr>
          </a:p>
          <a:p>
            <a:pPr marL="457200" indent="-457200">
              <a:lnSpc>
                <a:spcPct val="200000"/>
              </a:lnSpc>
              <a:buAutoNum type="arabicPeriod"/>
            </a:pPr>
            <a:endParaRPr lang="en-IN" sz="2000" dirty="0">
              <a:latin typeface="+mj-lt"/>
            </a:endParaRPr>
          </a:p>
        </p:txBody>
      </p:sp>
      <p:pic>
        <p:nvPicPr>
          <p:cNvPr id="1026" name="Picture 2" descr="Image result for Azure log analytic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237" y="4411662"/>
            <a:ext cx="3238499" cy="170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43890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Introduction Microsoft Cognitive Services</a:t>
            </a:r>
          </a:p>
        </p:txBody>
      </p:sp>
      <p:sp>
        <p:nvSpPr>
          <p:cNvPr id="3" name="Text Placeholder 2"/>
          <p:cNvSpPr>
            <a:spLocks noGrp="1"/>
          </p:cNvSpPr>
          <p:nvPr>
            <p:ph type="body" sz="quarter" idx="10"/>
          </p:nvPr>
        </p:nvSpPr>
        <p:spPr>
          <a:xfrm>
            <a:off x="274638" y="1221157"/>
            <a:ext cx="11887199" cy="4025717"/>
          </a:xfrm>
        </p:spPr>
        <p:txBody>
          <a:bodyPr/>
          <a:lstStyle/>
          <a:p>
            <a:pPr marL="457200" indent="-457200">
              <a:lnSpc>
                <a:spcPct val="200000"/>
              </a:lnSpc>
              <a:buFont typeface="Arial" panose="020B0604020202020204" pitchFamily="34" charset="0"/>
              <a:buChar char="•"/>
            </a:pPr>
            <a:r>
              <a:rPr lang="en-IN" sz="2400" b="1" dirty="0">
                <a:solidFill>
                  <a:schemeClr val="tx2"/>
                </a:solidFill>
                <a:latin typeface="+mj-lt"/>
              </a:rPr>
              <a:t>Formerly Project Oxford </a:t>
            </a:r>
            <a:r>
              <a:rPr lang="en-IN" sz="2400" dirty="0">
                <a:latin typeface="+mj-lt"/>
              </a:rPr>
              <a:t>is a collection of APIs that enables </a:t>
            </a:r>
            <a:r>
              <a:rPr lang="en-IN" sz="2400" b="1" dirty="0">
                <a:solidFill>
                  <a:schemeClr val="tx2"/>
                </a:solidFill>
                <a:latin typeface="+mj-lt"/>
              </a:rPr>
              <a:t>natural and contextual interaction</a:t>
            </a:r>
          </a:p>
          <a:p>
            <a:pPr marL="457200" indent="-457200">
              <a:lnSpc>
                <a:spcPct val="200000"/>
              </a:lnSpc>
              <a:buFont typeface="Arial" panose="020B0604020202020204" pitchFamily="34" charset="0"/>
              <a:buChar char="•"/>
            </a:pPr>
            <a:r>
              <a:rPr lang="en-IN" sz="2400" dirty="0">
                <a:latin typeface="+mj-lt"/>
              </a:rPr>
              <a:t>Helps you to build apps with </a:t>
            </a:r>
            <a:r>
              <a:rPr lang="en-IN" sz="2400" b="1" dirty="0">
                <a:solidFill>
                  <a:schemeClr val="tx2"/>
                </a:solidFill>
                <a:latin typeface="+mj-lt"/>
              </a:rPr>
              <a:t>powerful algorithms</a:t>
            </a:r>
            <a:r>
              <a:rPr lang="en-IN" sz="2400" dirty="0">
                <a:latin typeface="+mj-lt"/>
              </a:rPr>
              <a:t>, using just a </a:t>
            </a:r>
            <a:r>
              <a:rPr lang="en-IN" sz="2400" b="1" dirty="0">
                <a:solidFill>
                  <a:schemeClr val="tx2"/>
                </a:solidFill>
                <a:latin typeface="+mj-lt"/>
              </a:rPr>
              <a:t>few lines of code</a:t>
            </a:r>
            <a:r>
              <a:rPr lang="en-IN" sz="2400" dirty="0">
                <a:latin typeface="+mj-lt"/>
              </a:rPr>
              <a:t>. </a:t>
            </a:r>
          </a:p>
          <a:p>
            <a:pPr marL="457200" indent="-457200">
              <a:lnSpc>
                <a:spcPct val="200000"/>
              </a:lnSpc>
              <a:buFont typeface="Arial" panose="020B0604020202020204" pitchFamily="34" charset="0"/>
              <a:buChar char="•"/>
            </a:pPr>
            <a:r>
              <a:rPr lang="en-IN" sz="2400" dirty="0">
                <a:latin typeface="+mj-lt"/>
              </a:rPr>
              <a:t>These Services work across the devices and platforms such as </a:t>
            </a:r>
            <a:r>
              <a:rPr lang="en-IN" sz="2400" b="1" dirty="0">
                <a:solidFill>
                  <a:schemeClr val="tx2"/>
                </a:solidFill>
                <a:latin typeface="+mj-lt"/>
              </a:rPr>
              <a:t>iOS, Android and Windows</a:t>
            </a:r>
          </a:p>
        </p:txBody>
      </p:sp>
    </p:spTree>
    <p:extLst>
      <p:ext uri="{BB962C8B-B14F-4D97-AF65-F5344CB8AC3E}">
        <p14:creationId xmlns:p14="http://schemas.microsoft.com/office/powerpoint/2010/main" val="108709541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400">
              <a:spcBef>
                <a:spcPts val="0"/>
              </a:spcBef>
              <a:spcAft>
                <a:spcPts val="600"/>
              </a:spcAft>
              <a:defRPr/>
            </a:pPr>
            <a:r>
              <a:rPr lang="en-US" kern="0" dirty="0">
                <a:gradFill>
                  <a:gsLst>
                    <a:gs pos="2917">
                      <a:schemeClr val="tx1"/>
                    </a:gs>
                    <a:gs pos="30000">
                      <a:schemeClr val="tx1"/>
                    </a:gs>
                  </a:gsLst>
                  <a:lin ang="5400000" scaled="0"/>
                </a:gradFill>
              </a:rPr>
              <a:t>Microsoft Cognitive Services</a:t>
            </a:r>
          </a:p>
        </p:txBody>
      </p:sp>
      <p:grpSp>
        <p:nvGrpSpPr>
          <p:cNvPr id="21" name="Group 20"/>
          <p:cNvGrpSpPr/>
          <p:nvPr/>
        </p:nvGrpSpPr>
        <p:grpSpPr>
          <a:xfrm>
            <a:off x="3437024" y="2125662"/>
            <a:ext cx="5564793" cy="3673476"/>
            <a:chOff x="1554163" y="896938"/>
            <a:chExt cx="9326562" cy="6121400"/>
          </a:xfrm>
        </p:grpSpPr>
        <p:sp>
          <p:nvSpPr>
            <p:cNvPr id="22" name="Rectangle 21"/>
            <p:cNvSpPr/>
            <p:nvPr/>
          </p:nvSpPr>
          <p:spPr>
            <a:xfrm>
              <a:off x="1554163" y="896938"/>
              <a:ext cx="9326562" cy="6121400"/>
            </a:xfrm>
            <a:prstGeom prst="rect">
              <a:avLst/>
            </a:prstGeom>
            <a:solidFill>
              <a:srgbClr val="000000">
                <a:alpha val="62000"/>
              </a:srgbClr>
            </a:solidFill>
            <a:ln w="25400" cap="flat" cmpd="sng" algn="ctr">
              <a:noFill/>
              <a:prstDash val="solid"/>
            </a:ln>
            <a:effectLst/>
          </p:spPr>
          <p:txBody>
            <a:bodyPr lIns="69939" tIns="69939" rIns="69939" bIns="69939" anchor="ctr"/>
            <a:lstStyle/>
            <a:p>
              <a:pPr algn="ctr" defTabSz="699354" eaLnBrk="1" fontAlgn="auto" hangingPunct="1">
                <a:spcBef>
                  <a:spcPts val="0"/>
                </a:spcBef>
                <a:spcAft>
                  <a:spcPts val="0"/>
                </a:spcAft>
                <a:defRPr/>
              </a:pPr>
              <a:endParaRPr lang="en-US" sz="1000" kern="0" dirty="0">
                <a:solidFill>
                  <a:prstClr val="white"/>
                </a:solidFill>
                <a:latin typeface="Segoe UI"/>
              </a:endParaRPr>
            </a:p>
          </p:txBody>
        </p:sp>
        <p:sp>
          <p:nvSpPr>
            <p:cNvPr id="23" name="Flowchart: Preparation 22"/>
            <p:cNvSpPr/>
            <p:nvPr/>
          </p:nvSpPr>
          <p:spPr>
            <a:xfrm>
              <a:off x="2360613" y="3328988"/>
              <a:ext cx="3238500" cy="2335212"/>
            </a:xfrm>
            <a:prstGeom prst="flowChartPreparation">
              <a:avLst/>
            </a:prstGeom>
            <a:solidFill>
              <a:schemeClr val="accent5">
                <a:alpha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tIns="91440" bIns="91440" anchor="ctr"/>
            <a:lstStyle/>
            <a:p>
              <a:pPr algn="ctr" defTabSz="914400" eaLnBrk="1" fontAlgn="auto" hangingPunct="1">
                <a:spcBef>
                  <a:spcPts val="0"/>
                </a:spcBef>
                <a:spcAft>
                  <a:spcPts val="0"/>
                </a:spcAft>
                <a:defRPr/>
              </a:pPr>
              <a:r>
                <a:rPr lang="en-US" sz="1200" kern="0" dirty="0">
                  <a:solidFill>
                    <a:prstClr val="white"/>
                  </a:solidFill>
                  <a:latin typeface="+mj-lt"/>
                </a:rPr>
                <a:t>KNOWLEDGE</a:t>
              </a:r>
            </a:p>
          </p:txBody>
        </p:sp>
        <p:sp>
          <p:nvSpPr>
            <p:cNvPr id="24" name="Flowchart: Preparation 23"/>
            <p:cNvSpPr/>
            <p:nvPr/>
          </p:nvSpPr>
          <p:spPr>
            <a:xfrm>
              <a:off x="4992688" y="2155825"/>
              <a:ext cx="3236912" cy="2335213"/>
            </a:xfrm>
            <a:prstGeom prst="flowChartPreparation">
              <a:avLst/>
            </a:prstGeom>
            <a:solidFill>
              <a:schemeClr val="accent1">
                <a:shade val="80000"/>
                <a:satMod val="180000"/>
                <a:alpha val="40000"/>
              </a:schemeClr>
            </a:solidFill>
            <a:ln>
              <a:noFill/>
            </a:ln>
          </p:spPr>
          <p:style>
            <a:lnRef idx="1">
              <a:schemeClr val="accent1"/>
            </a:lnRef>
            <a:fillRef idx="3">
              <a:schemeClr val="accent1"/>
            </a:fillRef>
            <a:effectRef idx="2">
              <a:schemeClr val="accent1"/>
            </a:effectRef>
            <a:fontRef idx="minor">
              <a:schemeClr val="lt1"/>
            </a:fontRef>
          </p:style>
          <p:txBody>
            <a:bodyPr tIns="91440" bIns="91440" anchor="ctr"/>
            <a:lstStyle/>
            <a:p>
              <a:pPr algn="ctr" defTabSz="914400" eaLnBrk="1" fontAlgn="auto" hangingPunct="1">
                <a:spcBef>
                  <a:spcPts val="0"/>
                </a:spcBef>
                <a:spcAft>
                  <a:spcPts val="0"/>
                </a:spcAft>
                <a:defRPr/>
              </a:pPr>
              <a:r>
                <a:rPr lang="en-US" sz="1200" kern="0" dirty="0">
                  <a:solidFill>
                    <a:prstClr val="white"/>
                  </a:solidFill>
                  <a:latin typeface="+mj-lt"/>
                </a:rPr>
                <a:t>VISION</a:t>
              </a:r>
            </a:p>
          </p:txBody>
        </p:sp>
        <p:sp>
          <p:nvSpPr>
            <p:cNvPr id="25" name="Flowchart: Preparation 24"/>
            <p:cNvSpPr/>
            <p:nvPr/>
          </p:nvSpPr>
          <p:spPr>
            <a:xfrm>
              <a:off x="7624763" y="992188"/>
              <a:ext cx="3236912" cy="2320925"/>
            </a:xfrm>
            <a:prstGeom prst="flowChartPreparation">
              <a:avLst/>
            </a:prstGeom>
            <a:solidFill>
              <a:srgbClr val="D83B01">
                <a:alpha val="40000"/>
              </a:srgbClr>
            </a:solidFill>
            <a:ln w="25400" cap="flat" cmpd="sng" algn="ctr">
              <a:noFill/>
              <a:prstDash val="solid"/>
            </a:ln>
            <a:effectLst/>
          </p:spPr>
          <p:txBody>
            <a:bodyPr tIns="91440" bIns="91440" anchor="ctr"/>
            <a:lstStyle/>
            <a:p>
              <a:pPr algn="ctr" defTabSz="914400" eaLnBrk="1" fontAlgn="auto" hangingPunct="1">
                <a:spcBef>
                  <a:spcPts val="0"/>
                </a:spcBef>
                <a:spcAft>
                  <a:spcPts val="0"/>
                </a:spcAft>
                <a:defRPr/>
              </a:pPr>
              <a:r>
                <a:rPr lang="en-US" sz="1200" kern="0" dirty="0">
                  <a:solidFill>
                    <a:prstClr val="white"/>
                  </a:solidFill>
                  <a:latin typeface="+mj-lt"/>
                </a:rPr>
                <a:t>LANGUAGE</a:t>
              </a:r>
            </a:p>
          </p:txBody>
        </p:sp>
        <p:sp>
          <p:nvSpPr>
            <p:cNvPr id="26" name="Flowchart: Preparation 25"/>
            <p:cNvSpPr/>
            <p:nvPr/>
          </p:nvSpPr>
          <p:spPr>
            <a:xfrm>
              <a:off x="4994275" y="4545013"/>
              <a:ext cx="3246438" cy="2328862"/>
            </a:xfrm>
            <a:prstGeom prst="flowChartPreparation">
              <a:avLst/>
            </a:prstGeom>
            <a:solidFill>
              <a:srgbClr val="D83B01">
                <a:alpha val="40000"/>
              </a:srgbClr>
            </a:solidFill>
            <a:ln w="25400" cap="flat" cmpd="sng" algn="ctr">
              <a:noFill/>
              <a:prstDash val="solid"/>
            </a:ln>
            <a:effectLst/>
          </p:spPr>
          <p:txBody>
            <a:bodyPr tIns="91440" bIns="91440" anchor="ctr"/>
            <a:lstStyle/>
            <a:p>
              <a:pPr algn="ctr" defTabSz="914400" eaLnBrk="1" fontAlgn="auto" hangingPunct="1">
                <a:spcBef>
                  <a:spcPts val="0"/>
                </a:spcBef>
                <a:spcAft>
                  <a:spcPts val="0"/>
                </a:spcAft>
                <a:defRPr/>
              </a:pPr>
              <a:r>
                <a:rPr lang="en-US" sz="1200" kern="0" dirty="0">
                  <a:solidFill>
                    <a:prstClr val="white"/>
                  </a:solidFill>
                  <a:latin typeface="+mj-lt"/>
                </a:rPr>
                <a:t>SEARCH</a:t>
              </a:r>
            </a:p>
          </p:txBody>
        </p:sp>
        <p:sp>
          <p:nvSpPr>
            <p:cNvPr id="27" name="Flowchart: Preparation 26"/>
            <p:cNvSpPr/>
            <p:nvPr/>
          </p:nvSpPr>
          <p:spPr>
            <a:xfrm>
              <a:off x="7604125" y="3352800"/>
              <a:ext cx="3236913" cy="2328863"/>
            </a:xfrm>
            <a:prstGeom prst="flowChartPreparation">
              <a:avLst/>
            </a:prstGeom>
            <a:solidFill>
              <a:schemeClr val="accent3">
                <a:alpha val="40000"/>
              </a:schemeClr>
            </a:solidFill>
            <a:ln>
              <a:noFill/>
            </a:ln>
          </p:spPr>
          <p:style>
            <a:lnRef idx="3">
              <a:schemeClr val="lt1"/>
            </a:lnRef>
            <a:fillRef idx="1">
              <a:schemeClr val="accent3"/>
            </a:fillRef>
            <a:effectRef idx="1">
              <a:schemeClr val="accent3"/>
            </a:effectRef>
            <a:fontRef idx="minor">
              <a:schemeClr val="lt1"/>
            </a:fontRef>
          </p:style>
          <p:txBody>
            <a:bodyPr tIns="91440" bIns="91440" anchor="ctr"/>
            <a:lstStyle/>
            <a:p>
              <a:pPr algn="ctr" defTabSz="914400" eaLnBrk="1" fontAlgn="auto" hangingPunct="1">
                <a:spcBef>
                  <a:spcPts val="0"/>
                </a:spcBef>
                <a:spcAft>
                  <a:spcPts val="0"/>
                </a:spcAft>
                <a:defRPr/>
              </a:pPr>
              <a:r>
                <a:rPr lang="en-US" sz="1200" kern="0" dirty="0">
                  <a:solidFill>
                    <a:prstClr val="white"/>
                  </a:solidFill>
                  <a:latin typeface="+mj-lt"/>
                </a:rPr>
                <a:t>SPEECH</a:t>
              </a:r>
            </a:p>
          </p:txBody>
        </p:sp>
        <p:sp>
          <p:nvSpPr>
            <p:cNvPr id="28" name="Rectangle 27"/>
            <p:cNvSpPr/>
            <p:nvPr/>
          </p:nvSpPr>
          <p:spPr>
            <a:xfrm>
              <a:off x="1914525" y="1058863"/>
              <a:ext cx="3813176" cy="871882"/>
            </a:xfrm>
            <a:prstGeom prst="rect">
              <a:avLst/>
            </a:prstGeom>
          </p:spPr>
          <p:txBody>
            <a:bodyPr>
              <a:spAutoFit/>
            </a:bodyPr>
            <a:lstStyle/>
            <a:p>
              <a:pPr defTabSz="699354" eaLnBrk="1" fontAlgn="auto" hangingPunct="1">
                <a:spcBef>
                  <a:spcPts val="0"/>
                </a:spcBef>
                <a:spcAft>
                  <a:spcPts val="899"/>
                </a:spcAft>
                <a:defRPr/>
              </a:pPr>
              <a:r>
                <a:rPr lang="en-US" sz="1400" kern="0" dirty="0">
                  <a:solidFill>
                    <a:srgbClr val="FFC000"/>
                  </a:solidFill>
                  <a:latin typeface="Segoe UI Light"/>
                </a:rPr>
                <a:t>Give your solutions </a:t>
              </a:r>
              <a:br>
                <a:rPr lang="en-US" sz="1400" kern="0" dirty="0">
                  <a:solidFill>
                    <a:srgbClr val="FFC000"/>
                  </a:solidFill>
                  <a:latin typeface="Segoe UI Light"/>
                </a:rPr>
              </a:br>
              <a:r>
                <a:rPr lang="en-US" sz="1400" kern="0" dirty="0">
                  <a:solidFill>
                    <a:srgbClr val="FFC000"/>
                  </a:solidFill>
                  <a:latin typeface="Segoe UI Light"/>
                </a:rPr>
                <a:t>a human side</a:t>
              </a:r>
            </a:p>
          </p:txBody>
        </p:sp>
        <p:sp>
          <p:nvSpPr>
            <p:cNvPr id="29" name="Freeform 22"/>
            <p:cNvSpPr>
              <a:spLocks noChangeAspect="1"/>
            </p:cNvSpPr>
            <p:nvPr/>
          </p:nvSpPr>
          <p:spPr bwMode="auto">
            <a:xfrm>
              <a:off x="6218238" y="2524125"/>
              <a:ext cx="701675" cy="465138"/>
            </a:xfrm>
            <a:custGeom>
              <a:avLst/>
              <a:gdLst>
                <a:gd name="T0" fmla="*/ 4942 w 7181"/>
                <a:gd name="T1" fmla="*/ 414 h 4752"/>
                <a:gd name="T2" fmla="*/ 3024 w 7181"/>
                <a:gd name="T3" fmla="*/ 152 h 4752"/>
                <a:gd name="T4" fmla="*/ 0 w 7181"/>
                <a:gd name="T5" fmla="*/ 2353 h 4752"/>
                <a:gd name="T6" fmla="*/ 2201 w 7181"/>
                <a:gd name="T7" fmla="*/ 4282 h 4752"/>
                <a:gd name="T8" fmla="*/ 4848 w 7181"/>
                <a:gd name="T9" fmla="*/ 4351 h 4752"/>
                <a:gd name="T10" fmla="*/ 7102 w 7181"/>
                <a:gd name="T11" fmla="*/ 2474 h 4752"/>
                <a:gd name="T12" fmla="*/ 7181 w 7181"/>
                <a:gd name="T13" fmla="*/ 2350 h 4752"/>
                <a:gd name="T14" fmla="*/ 4942 w 7181"/>
                <a:gd name="T15" fmla="*/ 414 h 4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81" h="4752">
                  <a:moveTo>
                    <a:pt x="4942" y="414"/>
                  </a:moveTo>
                  <a:cubicBezTo>
                    <a:pt x="4333" y="124"/>
                    <a:pt x="3691" y="0"/>
                    <a:pt x="3024" y="152"/>
                  </a:cubicBezTo>
                  <a:cubicBezTo>
                    <a:pt x="1710" y="456"/>
                    <a:pt x="812" y="1327"/>
                    <a:pt x="0" y="2353"/>
                  </a:cubicBezTo>
                  <a:cubicBezTo>
                    <a:pt x="608" y="3169"/>
                    <a:pt x="1306" y="3839"/>
                    <a:pt x="2201" y="4282"/>
                  </a:cubicBezTo>
                  <a:cubicBezTo>
                    <a:pt x="3069" y="4710"/>
                    <a:pt x="3957" y="4752"/>
                    <a:pt x="4848" y="4351"/>
                  </a:cubicBezTo>
                  <a:cubicBezTo>
                    <a:pt x="5771" y="3932"/>
                    <a:pt x="6490" y="3269"/>
                    <a:pt x="7102" y="2474"/>
                  </a:cubicBezTo>
                  <a:cubicBezTo>
                    <a:pt x="7129" y="2436"/>
                    <a:pt x="7154" y="2395"/>
                    <a:pt x="7181" y="2350"/>
                  </a:cubicBezTo>
                  <a:cubicBezTo>
                    <a:pt x="6570" y="1534"/>
                    <a:pt x="5861" y="853"/>
                    <a:pt x="4942" y="4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9939" tIns="34970" rIns="69939" bIns="34970"/>
            <a:lstStyle/>
            <a:p>
              <a:pPr defTabSz="699354" eaLnBrk="1" fontAlgn="auto" hangingPunct="1">
                <a:spcBef>
                  <a:spcPts val="0"/>
                </a:spcBef>
                <a:spcAft>
                  <a:spcPts val="0"/>
                </a:spcAft>
                <a:defRPr/>
              </a:pPr>
              <a:endParaRPr lang="en-US" sz="900" kern="0">
                <a:solidFill>
                  <a:srgbClr val="505050"/>
                </a:solidFill>
                <a:latin typeface="+mn-lt"/>
              </a:endParaRPr>
            </a:p>
          </p:txBody>
        </p:sp>
        <p:sp>
          <p:nvSpPr>
            <p:cNvPr id="30" name="Freeform 18"/>
            <p:cNvSpPr>
              <a:spLocks noChangeAspect="1"/>
            </p:cNvSpPr>
            <p:nvPr/>
          </p:nvSpPr>
          <p:spPr bwMode="auto">
            <a:xfrm>
              <a:off x="8943975" y="3713163"/>
              <a:ext cx="558800" cy="488950"/>
            </a:xfrm>
            <a:custGeom>
              <a:avLst/>
              <a:gdLst>
                <a:gd name="T0" fmla="*/ 115 w 6349"/>
                <a:gd name="T1" fmla="*/ 1548 h 5575"/>
                <a:gd name="T2" fmla="*/ 1324 w 6349"/>
                <a:gd name="T3" fmla="*/ 225 h 5575"/>
                <a:gd name="T4" fmla="*/ 5039 w 6349"/>
                <a:gd name="T5" fmla="*/ 228 h 5575"/>
                <a:gd name="T6" fmla="*/ 6221 w 6349"/>
                <a:gd name="T7" fmla="*/ 1445 h 5575"/>
                <a:gd name="T8" fmla="*/ 6235 w 6349"/>
                <a:gd name="T9" fmla="*/ 3263 h 5575"/>
                <a:gd name="T10" fmla="*/ 4974 w 6349"/>
                <a:gd name="T11" fmla="*/ 4531 h 5575"/>
                <a:gd name="T12" fmla="*/ 3498 w 6349"/>
                <a:gd name="T13" fmla="*/ 4683 h 5575"/>
                <a:gd name="T14" fmla="*/ 3298 w 6349"/>
                <a:gd name="T15" fmla="*/ 4745 h 5575"/>
                <a:gd name="T16" fmla="*/ 2475 w 6349"/>
                <a:gd name="T17" fmla="*/ 5284 h 5575"/>
                <a:gd name="T18" fmla="*/ 1414 w 6349"/>
                <a:gd name="T19" fmla="*/ 5561 h 5575"/>
                <a:gd name="T20" fmla="*/ 1936 w 6349"/>
                <a:gd name="T21" fmla="*/ 4628 h 5575"/>
                <a:gd name="T22" fmla="*/ 1490 w 6349"/>
                <a:gd name="T23" fmla="*/ 4559 h 5575"/>
                <a:gd name="T24" fmla="*/ 118 w 6349"/>
                <a:gd name="T25" fmla="*/ 3270 h 5575"/>
                <a:gd name="T26" fmla="*/ 115 w 6349"/>
                <a:gd name="T27" fmla="*/ 1548 h 5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9" h="5575">
                  <a:moveTo>
                    <a:pt x="115" y="1548"/>
                  </a:moveTo>
                  <a:cubicBezTo>
                    <a:pt x="211" y="957"/>
                    <a:pt x="595" y="353"/>
                    <a:pt x="1324" y="225"/>
                  </a:cubicBezTo>
                  <a:cubicBezTo>
                    <a:pt x="2565" y="10"/>
                    <a:pt x="3802" y="0"/>
                    <a:pt x="5039" y="228"/>
                  </a:cubicBezTo>
                  <a:cubicBezTo>
                    <a:pt x="5713" y="353"/>
                    <a:pt x="6086" y="792"/>
                    <a:pt x="6221" y="1445"/>
                  </a:cubicBezTo>
                  <a:cubicBezTo>
                    <a:pt x="6349" y="2050"/>
                    <a:pt x="6339" y="2658"/>
                    <a:pt x="6235" y="3263"/>
                  </a:cubicBezTo>
                  <a:cubicBezTo>
                    <a:pt x="6135" y="3847"/>
                    <a:pt x="5724" y="4438"/>
                    <a:pt x="4974" y="4531"/>
                  </a:cubicBezTo>
                  <a:cubicBezTo>
                    <a:pt x="4483" y="4590"/>
                    <a:pt x="3989" y="4631"/>
                    <a:pt x="3498" y="4683"/>
                  </a:cubicBezTo>
                  <a:cubicBezTo>
                    <a:pt x="3429" y="4690"/>
                    <a:pt x="3356" y="4707"/>
                    <a:pt x="3298" y="4745"/>
                  </a:cubicBezTo>
                  <a:cubicBezTo>
                    <a:pt x="3021" y="4921"/>
                    <a:pt x="2869" y="5125"/>
                    <a:pt x="2475" y="5284"/>
                  </a:cubicBezTo>
                  <a:cubicBezTo>
                    <a:pt x="2154" y="5423"/>
                    <a:pt x="1466" y="5575"/>
                    <a:pt x="1414" y="5561"/>
                  </a:cubicBezTo>
                  <a:cubicBezTo>
                    <a:pt x="1390" y="5523"/>
                    <a:pt x="1894" y="4963"/>
                    <a:pt x="1936" y="4628"/>
                  </a:cubicBezTo>
                  <a:cubicBezTo>
                    <a:pt x="1760" y="4600"/>
                    <a:pt x="1625" y="4579"/>
                    <a:pt x="1490" y="4559"/>
                  </a:cubicBezTo>
                  <a:cubicBezTo>
                    <a:pt x="719" y="4441"/>
                    <a:pt x="277" y="4013"/>
                    <a:pt x="118" y="3270"/>
                  </a:cubicBezTo>
                  <a:cubicBezTo>
                    <a:pt x="0" y="2665"/>
                    <a:pt x="35" y="2056"/>
                    <a:pt x="115" y="15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9939" tIns="34970" rIns="69939" bIns="34970"/>
            <a:lstStyle/>
            <a:p>
              <a:pPr defTabSz="699354" eaLnBrk="1" fontAlgn="auto" hangingPunct="1">
                <a:spcBef>
                  <a:spcPts val="0"/>
                </a:spcBef>
                <a:spcAft>
                  <a:spcPts val="0"/>
                </a:spcAft>
                <a:defRPr/>
              </a:pPr>
              <a:endParaRPr lang="en-US" sz="900" kern="0">
                <a:solidFill>
                  <a:srgbClr val="505050"/>
                </a:solidFill>
                <a:latin typeface="+mn-lt"/>
              </a:endParaRPr>
            </a:p>
          </p:txBody>
        </p:sp>
        <p:sp>
          <p:nvSpPr>
            <p:cNvPr id="31" name="Freeform 9"/>
            <p:cNvSpPr>
              <a:spLocks noChangeAspect="1"/>
            </p:cNvSpPr>
            <p:nvPr/>
          </p:nvSpPr>
          <p:spPr bwMode="auto">
            <a:xfrm>
              <a:off x="9072563" y="1265238"/>
              <a:ext cx="430212" cy="539750"/>
            </a:xfrm>
            <a:custGeom>
              <a:avLst/>
              <a:gdLst>
                <a:gd name="T0" fmla="*/ 5153 w 5153"/>
                <a:gd name="T1" fmla="*/ 2353 h 6483"/>
                <a:gd name="T2" fmla="*/ 2799 w 5153"/>
                <a:gd name="T3" fmla="*/ 0 h 6483"/>
                <a:gd name="T4" fmla="*/ 445 w 5153"/>
                <a:gd name="T5" fmla="*/ 2353 h 6483"/>
                <a:gd name="T6" fmla="*/ 1852 w 5153"/>
                <a:gd name="T7" fmla="*/ 4507 h 6483"/>
                <a:gd name="T8" fmla="*/ 1399 w 5153"/>
                <a:gd name="T9" fmla="*/ 4932 h 6483"/>
                <a:gd name="T10" fmla="*/ 214 w 5153"/>
                <a:gd name="T11" fmla="*/ 5457 h 6483"/>
                <a:gd name="T12" fmla="*/ 41 w 5153"/>
                <a:gd name="T13" fmla="*/ 5578 h 6483"/>
                <a:gd name="T14" fmla="*/ 0 w 5153"/>
                <a:gd name="T15" fmla="*/ 6245 h 6483"/>
                <a:gd name="T16" fmla="*/ 96 w 5153"/>
                <a:gd name="T17" fmla="*/ 6276 h 6483"/>
                <a:gd name="T18" fmla="*/ 3145 w 5153"/>
                <a:gd name="T19" fmla="*/ 5637 h 6483"/>
                <a:gd name="T20" fmla="*/ 5153 w 5153"/>
                <a:gd name="T21" fmla="*/ 2353 h 6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53" h="6483">
                  <a:moveTo>
                    <a:pt x="5153" y="2353"/>
                  </a:moveTo>
                  <a:cubicBezTo>
                    <a:pt x="5153" y="1054"/>
                    <a:pt x="4098" y="0"/>
                    <a:pt x="2799" y="0"/>
                  </a:cubicBezTo>
                  <a:cubicBezTo>
                    <a:pt x="1500" y="0"/>
                    <a:pt x="445" y="1054"/>
                    <a:pt x="445" y="2353"/>
                  </a:cubicBezTo>
                  <a:cubicBezTo>
                    <a:pt x="445" y="3314"/>
                    <a:pt x="1023" y="4144"/>
                    <a:pt x="1852" y="4507"/>
                  </a:cubicBezTo>
                  <a:cubicBezTo>
                    <a:pt x="1776" y="4634"/>
                    <a:pt x="1586" y="4814"/>
                    <a:pt x="1399" y="4932"/>
                  </a:cubicBezTo>
                  <a:cubicBezTo>
                    <a:pt x="1036" y="5167"/>
                    <a:pt x="611" y="5284"/>
                    <a:pt x="214" y="5457"/>
                  </a:cubicBezTo>
                  <a:cubicBezTo>
                    <a:pt x="148" y="5485"/>
                    <a:pt x="45" y="5530"/>
                    <a:pt x="41" y="5578"/>
                  </a:cubicBezTo>
                  <a:cubicBezTo>
                    <a:pt x="13" y="5799"/>
                    <a:pt x="10" y="6027"/>
                    <a:pt x="0" y="6245"/>
                  </a:cubicBezTo>
                  <a:cubicBezTo>
                    <a:pt x="48" y="6262"/>
                    <a:pt x="72" y="6273"/>
                    <a:pt x="96" y="6276"/>
                  </a:cubicBezTo>
                  <a:cubicBezTo>
                    <a:pt x="1213" y="6483"/>
                    <a:pt x="2229" y="6221"/>
                    <a:pt x="3145" y="5637"/>
                  </a:cubicBezTo>
                  <a:cubicBezTo>
                    <a:pt x="4095" y="5032"/>
                    <a:pt x="5153" y="4043"/>
                    <a:pt x="5153" y="23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9939" tIns="34970" rIns="69939" bIns="34970"/>
            <a:lstStyle/>
            <a:p>
              <a:pPr defTabSz="699354" eaLnBrk="1" fontAlgn="auto" hangingPunct="1">
                <a:spcBef>
                  <a:spcPts val="0"/>
                </a:spcBef>
                <a:spcAft>
                  <a:spcPts val="0"/>
                </a:spcAft>
                <a:defRPr/>
              </a:pPr>
              <a:endParaRPr lang="en-US" sz="900" kern="0">
                <a:solidFill>
                  <a:srgbClr val="505050"/>
                </a:solidFill>
                <a:latin typeface="+mn-lt"/>
              </a:endParaRPr>
            </a:p>
          </p:txBody>
        </p:sp>
        <p:sp>
          <p:nvSpPr>
            <p:cNvPr id="32" name="Freeform 5"/>
            <p:cNvSpPr>
              <a:spLocks/>
            </p:cNvSpPr>
            <p:nvPr/>
          </p:nvSpPr>
          <p:spPr bwMode="auto">
            <a:xfrm>
              <a:off x="3743325" y="3713163"/>
              <a:ext cx="534988" cy="466725"/>
            </a:xfrm>
            <a:custGeom>
              <a:avLst/>
              <a:gdLst>
                <a:gd name="T0" fmla="*/ 5986 w 5986"/>
                <a:gd name="T1" fmla="*/ 3594 h 5985"/>
                <a:gd name="T2" fmla="*/ 5986 w 5986"/>
                <a:gd name="T3" fmla="*/ 2395 h 5985"/>
                <a:gd name="T4" fmla="*/ 5402 w 5986"/>
                <a:gd name="T5" fmla="*/ 2395 h 5985"/>
                <a:gd name="T6" fmla="*/ 5122 w 5986"/>
                <a:gd name="T7" fmla="*/ 1717 h 5985"/>
                <a:gd name="T8" fmla="*/ 5533 w 5986"/>
                <a:gd name="T9" fmla="*/ 1330 h 5985"/>
                <a:gd name="T10" fmla="*/ 4666 w 5986"/>
                <a:gd name="T11" fmla="*/ 463 h 5985"/>
                <a:gd name="T12" fmla="*/ 4282 w 5986"/>
                <a:gd name="T13" fmla="*/ 870 h 5985"/>
                <a:gd name="T14" fmla="*/ 3591 w 5986"/>
                <a:gd name="T15" fmla="*/ 584 h 5985"/>
                <a:gd name="T16" fmla="*/ 3591 w 5986"/>
                <a:gd name="T17" fmla="*/ 0 h 5985"/>
                <a:gd name="T18" fmla="*/ 2392 w 5986"/>
                <a:gd name="T19" fmla="*/ 0 h 5985"/>
                <a:gd name="T20" fmla="*/ 2392 w 5986"/>
                <a:gd name="T21" fmla="*/ 587 h 5985"/>
                <a:gd name="T22" fmla="*/ 1711 w 5986"/>
                <a:gd name="T23" fmla="*/ 870 h 5985"/>
                <a:gd name="T24" fmla="*/ 1327 w 5986"/>
                <a:gd name="T25" fmla="*/ 456 h 5985"/>
                <a:gd name="T26" fmla="*/ 453 w 5986"/>
                <a:gd name="T27" fmla="*/ 1323 h 5985"/>
                <a:gd name="T28" fmla="*/ 868 w 5986"/>
                <a:gd name="T29" fmla="*/ 1710 h 5985"/>
                <a:gd name="T30" fmla="*/ 584 w 5986"/>
                <a:gd name="T31" fmla="*/ 2395 h 5985"/>
                <a:gd name="T32" fmla="*/ 0 w 5986"/>
                <a:gd name="T33" fmla="*/ 2395 h 5985"/>
                <a:gd name="T34" fmla="*/ 0 w 5986"/>
                <a:gd name="T35" fmla="*/ 3587 h 5985"/>
                <a:gd name="T36" fmla="*/ 584 w 5986"/>
                <a:gd name="T37" fmla="*/ 3587 h 5985"/>
                <a:gd name="T38" fmla="*/ 871 w 5986"/>
                <a:gd name="T39" fmla="*/ 4275 h 5985"/>
                <a:gd name="T40" fmla="*/ 442 w 5986"/>
                <a:gd name="T41" fmla="*/ 4651 h 5985"/>
                <a:gd name="T42" fmla="*/ 1320 w 5986"/>
                <a:gd name="T43" fmla="*/ 5529 h 5985"/>
                <a:gd name="T44" fmla="*/ 1711 w 5986"/>
                <a:gd name="T45" fmla="*/ 5114 h 5985"/>
                <a:gd name="T46" fmla="*/ 2392 w 5986"/>
                <a:gd name="T47" fmla="*/ 5398 h 5985"/>
                <a:gd name="T48" fmla="*/ 2392 w 5986"/>
                <a:gd name="T49" fmla="*/ 5985 h 5985"/>
                <a:gd name="T50" fmla="*/ 3584 w 5986"/>
                <a:gd name="T51" fmla="*/ 5985 h 5985"/>
                <a:gd name="T52" fmla="*/ 3584 w 5986"/>
                <a:gd name="T53" fmla="*/ 5401 h 5985"/>
                <a:gd name="T54" fmla="*/ 4279 w 5986"/>
                <a:gd name="T55" fmla="*/ 5114 h 5985"/>
                <a:gd name="T56" fmla="*/ 4662 w 5986"/>
                <a:gd name="T57" fmla="*/ 5533 h 5985"/>
                <a:gd name="T58" fmla="*/ 5523 w 5986"/>
                <a:gd name="T59" fmla="*/ 4669 h 5985"/>
                <a:gd name="T60" fmla="*/ 5112 w 5986"/>
                <a:gd name="T61" fmla="*/ 4285 h 5985"/>
                <a:gd name="T62" fmla="*/ 5402 w 5986"/>
                <a:gd name="T63" fmla="*/ 3594 h 5985"/>
                <a:gd name="T64" fmla="*/ 5986 w 5986"/>
                <a:gd name="T65" fmla="*/ 3594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86" h="5985">
                  <a:moveTo>
                    <a:pt x="5986" y="3594"/>
                  </a:moveTo>
                  <a:cubicBezTo>
                    <a:pt x="5986" y="3193"/>
                    <a:pt x="5986" y="2795"/>
                    <a:pt x="5986" y="2395"/>
                  </a:cubicBezTo>
                  <a:cubicBezTo>
                    <a:pt x="5789" y="2395"/>
                    <a:pt x="5595" y="2395"/>
                    <a:pt x="5402" y="2395"/>
                  </a:cubicBezTo>
                  <a:cubicBezTo>
                    <a:pt x="5343" y="2153"/>
                    <a:pt x="5246" y="1925"/>
                    <a:pt x="5122" y="1717"/>
                  </a:cubicBezTo>
                  <a:cubicBezTo>
                    <a:pt x="5257" y="1589"/>
                    <a:pt x="5395" y="1458"/>
                    <a:pt x="5533" y="1330"/>
                  </a:cubicBezTo>
                  <a:cubicBezTo>
                    <a:pt x="5232" y="1029"/>
                    <a:pt x="4956" y="753"/>
                    <a:pt x="4666" y="463"/>
                  </a:cubicBezTo>
                  <a:cubicBezTo>
                    <a:pt x="4541" y="597"/>
                    <a:pt x="4410" y="736"/>
                    <a:pt x="4282" y="870"/>
                  </a:cubicBezTo>
                  <a:cubicBezTo>
                    <a:pt x="4071" y="743"/>
                    <a:pt x="3836" y="642"/>
                    <a:pt x="3591" y="584"/>
                  </a:cubicBezTo>
                  <a:cubicBezTo>
                    <a:pt x="3591" y="397"/>
                    <a:pt x="3591" y="197"/>
                    <a:pt x="3591" y="0"/>
                  </a:cubicBezTo>
                  <a:cubicBezTo>
                    <a:pt x="3190" y="0"/>
                    <a:pt x="2793" y="0"/>
                    <a:pt x="2392" y="0"/>
                  </a:cubicBezTo>
                  <a:cubicBezTo>
                    <a:pt x="2392" y="197"/>
                    <a:pt x="2392" y="390"/>
                    <a:pt x="2392" y="587"/>
                  </a:cubicBezTo>
                  <a:cubicBezTo>
                    <a:pt x="2150" y="649"/>
                    <a:pt x="1918" y="746"/>
                    <a:pt x="1711" y="870"/>
                  </a:cubicBezTo>
                  <a:cubicBezTo>
                    <a:pt x="1586" y="736"/>
                    <a:pt x="1452" y="594"/>
                    <a:pt x="1327" y="456"/>
                  </a:cubicBezTo>
                  <a:cubicBezTo>
                    <a:pt x="1023" y="753"/>
                    <a:pt x="747" y="1029"/>
                    <a:pt x="453" y="1323"/>
                  </a:cubicBezTo>
                  <a:cubicBezTo>
                    <a:pt x="588" y="1451"/>
                    <a:pt x="729" y="1582"/>
                    <a:pt x="868" y="1710"/>
                  </a:cubicBezTo>
                  <a:cubicBezTo>
                    <a:pt x="740" y="1921"/>
                    <a:pt x="646" y="2149"/>
                    <a:pt x="584" y="2395"/>
                  </a:cubicBezTo>
                  <a:cubicBezTo>
                    <a:pt x="398" y="2395"/>
                    <a:pt x="201" y="2395"/>
                    <a:pt x="0" y="2395"/>
                  </a:cubicBezTo>
                  <a:cubicBezTo>
                    <a:pt x="0" y="2795"/>
                    <a:pt x="0" y="3183"/>
                    <a:pt x="0" y="3587"/>
                  </a:cubicBezTo>
                  <a:cubicBezTo>
                    <a:pt x="197" y="3587"/>
                    <a:pt x="391" y="3587"/>
                    <a:pt x="584" y="3587"/>
                  </a:cubicBezTo>
                  <a:cubicBezTo>
                    <a:pt x="646" y="3832"/>
                    <a:pt x="743" y="4064"/>
                    <a:pt x="871" y="4275"/>
                  </a:cubicBezTo>
                  <a:cubicBezTo>
                    <a:pt x="733" y="4396"/>
                    <a:pt x="584" y="4527"/>
                    <a:pt x="442" y="4651"/>
                  </a:cubicBezTo>
                  <a:cubicBezTo>
                    <a:pt x="750" y="4959"/>
                    <a:pt x="1027" y="5235"/>
                    <a:pt x="1320" y="5529"/>
                  </a:cubicBezTo>
                  <a:cubicBezTo>
                    <a:pt x="1448" y="5391"/>
                    <a:pt x="1583" y="5249"/>
                    <a:pt x="1711" y="5114"/>
                  </a:cubicBezTo>
                  <a:cubicBezTo>
                    <a:pt x="1918" y="5242"/>
                    <a:pt x="2150" y="5336"/>
                    <a:pt x="2392" y="5398"/>
                  </a:cubicBezTo>
                  <a:cubicBezTo>
                    <a:pt x="2392" y="5584"/>
                    <a:pt x="2392" y="5781"/>
                    <a:pt x="2392" y="5985"/>
                  </a:cubicBezTo>
                  <a:cubicBezTo>
                    <a:pt x="2793" y="5985"/>
                    <a:pt x="3180" y="5985"/>
                    <a:pt x="3584" y="5985"/>
                  </a:cubicBezTo>
                  <a:cubicBezTo>
                    <a:pt x="3584" y="5788"/>
                    <a:pt x="3584" y="5591"/>
                    <a:pt x="3584" y="5401"/>
                  </a:cubicBezTo>
                  <a:cubicBezTo>
                    <a:pt x="3833" y="5343"/>
                    <a:pt x="4064" y="5242"/>
                    <a:pt x="4279" y="5114"/>
                  </a:cubicBezTo>
                  <a:cubicBezTo>
                    <a:pt x="4403" y="5253"/>
                    <a:pt x="4534" y="5394"/>
                    <a:pt x="4662" y="5533"/>
                  </a:cubicBezTo>
                  <a:cubicBezTo>
                    <a:pt x="4956" y="5239"/>
                    <a:pt x="5232" y="4959"/>
                    <a:pt x="5523" y="4669"/>
                  </a:cubicBezTo>
                  <a:cubicBezTo>
                    <a:pt x="5388" y="4541"/>
                    <a:pt x="5246" y="4409"/>
                    <a:pt x="5112" y="4285"/>
                  </a:cubicBezTo>
                  <a:cubicBezTo>
                    <a:pt x="5239" y="4074"/>
                    <a:pt x="5340" y="3843"/>
                    <a:pt x="5402" y="3594"/>
                  </a:cubicBezTo>
                  <a:cubicBezTo>
                    <a:pt x="5588" y="3594"/>
                    <a:pt x="5785" y="3594"/>
                    <a:pt x="5986" y="35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9939" tIns="34970" rIns="69939" bIns="34970"/>
            <a:lstStyle/>
            <a:p>
              <a:pPr defTabSz="699354" eaLnBrk="1" fontAlgn="auto" hangingPunct="1">
                <a:spcBef>
                  <a:spcPts val="0"/>
                </a:spcBef>
                <a:spcAft>
                  <a:spcPts val="0"/>
                </a:spcAft>
                <a:defRPr/>
              </a:pPr>
              <a:endParaRPr lang="en-US" sz="900" kern="0">
                <a:solidFill>
                  <a:srgbClr val="505050"/>
                </a:solidFill>
                <a:latin typeface="+mn-lt"/>
              </a:endParaRPr>
            </a:p>
          </p:txBody>
        </p:sp>
        <p:grpSp>
          <p:nvGrpSpPr>
            <p:cNvPr id="33" name="Group 35"/>
            <p:cNvGrpSpPr>
              <a:grpSpLocks/>
            </p:cNvGrpSpPr>
            <p:nvPr/>
          </p:nvGrpSpPr>
          <p:grpSpPr bwMode="auto">
            <a:xfrm>
              <a:off x="6340475" y="4791075"/>
              <a:ext cx="541338" cy="571500"/>
              <a:chOff x="10832823" y="3353836"/>
              <a:chExt cx="537576" cy="528488"/>
            </a:xfrm>
          </p:grpSpPr>
          <p:sp>
            <p:nvSpPr>
              <p:cNvPr id="34" name="Oval 13"/>
              <p:cNvSpPr>
                <a:spLocks noChangeArrowheads="1"/>
              </p:cNvSpPr>
              <p:nvPr/>
            </p:nvSpPr>
            <p:spPr bwMode="auto">
              <a:xfrm>
                <a:off x="10943176" y="3353836"/>
                <a:ext cx="427223" cy="42719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9939" tIns="34970" rIns="69939" bIns="34970"/>
              <a:lstStyle/>
              <a:p>
                <a:pPr defTabSz="699354" eaLnBrk="1" fontAlgn="auto" hangingPunct="1">
                  <a:spcBef>
                    <a:spcPts val="0"/>
                  </a:spcBef>
                  <a:spcAft>
                    <a:spcPts val="0"/>
                  </a:spcAft>
                  <a:defRPr/>
                </a:pPr>
                <a:endParaRPr lang="en-US" sz="900" kern="0">
                  <a:solidFill>
                    <a:srgbClr val="505050"/>
                  </a:solidFill>
                  <a:latin typeface="+mn-lt"/>
                </a:endParaRPr>
              </a:p>
            </p:txBody>
          </p:sp>
          <p:sp>
            <p:nvSpPr>
              <p:cNvPr id="35" name="Freeform 14"/>
              <p:cNvSpPr>
                <a:spLocks/>
              </p:cNvSpPr>
              <p:nvPr/>
            </p:nvSpPr>
            <p:spPr bwMode="auto">
              <a:xfrm>
                <a:off x="10832823" y="3703225"/>
                <a:ext cx="179717" cy="179099"/>
              </a:xfrm>
              <a:custGeom>
                <a:avLst/>
                <a:gdLst>
                  <a:gd name="T0" fmla="*/ 1224 w 1980"/>
                  <a:gd name="T1" fmla="*/ 0 h 1977"/>
                  <a:gd name="T2" fmla="*/ 218 w 1980"/>
                  <a:gd name="T3" fmla="*/ 985 h 1977"/>
                  <a:gd name="T4" fmla="*/ 211 w 1980"/>
                  <a:gd name="T5" fmla="*/ 1752 h 1977"/>
                  <a:gd name="T6" fmla="*/ 218 w 1980"/>
                  <a:gd name="T7" fmla="*/ 1759 h 1977"/>
                  <a:gd name="T8" fmla="*/ 985 w 1980"/>
                  <a:gd name="T9" fmla="*/ 1766 h 1977"/>
                  <a:gd name="T10" fmla="*/ 1980 w 1980"/>
                  <a:gd name="T11" fmla="*/ 788 h 1977"/>
                  <a:gd name="T12" fmla="*/ 1224 w 1980"/>
                  <a:gd name="T13" fmla="*/ 0 h 1977"/>
                </a:gdLst>
                <a:ahLst/>
                <a:cxnLst>
                  <a:cxn ang="0">
                    <a:pos x="T0" y="T1"/>
                  </a:cxn>
                  <a:cxn ang="0">
                    <a:pos x="T2" y="T3"/>
                  </a:cxn>
                  <a:cxn ang="0">
                    <a:pos x="T4" y="T5"/>
                  </a:cxn>
                  <a:cxn ang="0">
                    <a:pos x="T6" y="T7"/>
                  </a:cxn>
                  <a:cxn ang="0">
                    <a:pos x="T8" y="T9"/>
                  </a:cxn>
                  <a:cxn ang="0">
                    <a:pos x="T10" y="T11"/>
                  </a:cxn>
                  <a:cxn ang="0">
                    <a:pos x="T12" y="T13"/>
                  </a:cxn>
                </a:cxnLst>
                <a:rect l="0" t="0" r="r" b="b"/>
                <a:pathLst>
                  <a:path w="1980" h="1977">
                    <a:moveTo>
                      <a:pt x="1224" y="0"/>
                    </a:moveTo>
                    <a:cubicBezTo>
                      <a:pt x="218" y="985"/>
                      <a:pt x="218" y="985"/>
                      <a:pt x="218" y="985"/>
                    </a:cubicBezTo>
                    <a:cubicBezTo>
                      <a:pt x="4" y="1196"/>
                      <a:pt x="0" y="1538"/>
                      <a:pt x="211" y="1752"/>
                    </a:cubicBezTo>
                    <a:cubicBezTo>
                      <a:pt x="218" y="1759"/>
                      <a:pt x="218" y="1759"/>
                      <a:pt x="218" y="1759"/>
                    </a:cubicBezTo>
                    <a:cubicBezTo>
                      <a:pt x="429" y="1974"/>
                      <a:pt x="771" y="1977"/>
                      <a:pt x="985" y="1766"/>
                    </a:cubicBezTo>
                    <a:cubicBezTo>
                      <a:pt x="1980" y="788"/>
                      <a:pt x="1980" y="788"/>
                      <a:pt x="1980" y="788"/>
                    </a:cubicBezTo>
                    <a:cubicBezTo>
                      <a:pt x="1683" y="581"/>
                      <a:pt x="1424" y="315"/>
                      <a:pt x="122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9939" tIns="34970" rIns="69939" bIns="34970"/>
              <a:lstStyle/>
              <a:p>
                <a:pPr defTabSz="699354" eaLnBrk="1" fontAlgn="auto" hangingPunct="1">
                  <a:spcBef>
                    <a:spcPts val="0"/>
                  </a:spcBef>
                  <a:spcAft>
                    <a:spcPts val="0"/>
                  </a:spcAft>
                  <a:defRPr/>
                </a:pPr>
                <a:endParaRPr lang="en-US" sz="900" kern="0">
                  <a:solidFill>
                    <a:srgbClr val="505050"/>
                  </a:solidFill>
                  <a:latin typeface="+mn-lt"/>
                </a:endParaRPr>
              </a:p>
            </p:txBody>
          </p:sp>
        </p:grpSp>
      </p:grpSp>
    </p:spTree>
    <p:extLst>
      <p:ext uri="{BB962C8B-B14F-4D97-AF65-F5344CB8AC3E}">
        <p14:creationId xmlns:p14="http://schemas.microsoft.com/office/powerpoint/2010/main" val="320843247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Vision</a:t>
            </a:r>
          </a:p>
        </p:txBody>
      </p:sp>
      <p:sp>
        <p:nvSpPr>
          <p:cNvPr id="3" name="Text Placeholder 2"/>
          <p:cNvSpPr>
            <a:spLocks noGrp="1"/>
          </p:cNvSpPr>
          <p:nvPr>
            <p:ph type="body" sz="quarter" idx="10"/>
          </p:nvPr>
        </p:nvSpPr>
        <p:spPr>
          <a:xfrm>
            <a:off x="274638" y="1221157"/>
            <a:ext cx="11887199" cy="5293757"/>
          </a:xfrm>
        </p:spPr>
        <p:txBody>
          <a:bodyPr/>
          <a:lstStyle/>
          <a:p>
            <a:pPr>
              <a:lnSpc>
                <a:spcPct val="100000"/>
              </a:lnSpc>
            </a:pPr>
            <a:r>
              <a:rPr lang="en-IN" sz="2000" dirty="0">
                <a:latin typeface="+mj-lt"/>
              </a:rPr>
              <a:t>From faces to feelings, APIs allow our apps to understand an image and video content.</a:t>
            </a:r>
          </a:p>
          <a:p>
            <a:pPr>
              <a:lnSpc>
                <a:spcPct val="100000"/>
              </a:lnSpc>
            </a:pPr>
            <a:endParaRPr lang="en-IN" sz="2000" dirty="0">
              <a:latin typeface="+mj-lt"/>
            </a:endParaRPr>
          </a:p>
          <a:p>
            <a:pPr marL="689453" lvl="1" indent="-342900">
              <a:lnSpc>
                <a:spcPct val="100000"/>
              </a:lnSpc>
              <a:buFont typeface="Arial" panose="020B0604020202020204" pitchFamily="34" charset="0"/>
              <a:buChar char="•"/>
            </a:pPr>
            <a:r>
              <a:rPr lang="en-IN" sz="2000" b="1" dirty="0">
                <a:solidFill>
                  <a:schemeClr val="tx2"/>
                </a:solidFill>
                <a:latin typeface="+mj-lt"/>
              </a:rPr>
              <a:t>Face API</a:t>
            </a:r>
          </a:p>
          <a:p>
            <a:pPr lvl="1">
              <a:lnSpc>
                <a:spcPct val="100000"/>
              </a:lnSpc>
            </a:pPr>
            <a:r>
              <a:rPr lang="en-IN" sz="2000" dirty="0">
                <a:latin typeface="+mj-lt"/>
              </a:rPr>
              <a:t>     Detect, </a:t>
            </a:r>
            <a:r>
              <a:rPr lang="en-IN" sz="2000" dirty="0" err="1">
                <a:latin typeface="+mj-lt"/>
              </a:rPr>
              <a:t>analyze</a:t>
            </a:r>
            <a:r>
              <a:rPr lang="en-IN" sz="2000" dirty="0">
                <a:latin typeface="+mj-lt"/>
              </a:rPr>
              <a:t>, organize and tag faces in photos.</a:t>
            </a:r>
          </a:p>
          <a:p>
            <a:pPr marL="689453" lvl="1" indent="-342900">
              <a:lnSpc>
                <a:spcPct val="100000"/>
              </a:lnSpc>
              <a:buFont typeface="Arial" panose="020B0604020202020204" pitchFamily="34" charset="0"/>
              <a:buChar char="•"/>
            </a:pPr>
            <a:r>
              <a:rPr lang="en-IN" sz="2000" b="1" dirty="0">
                <a:solidFill>
                  <a:schemeClr val="tx2"/>
                </a:solidFill>
                <a:latin typeface="+mj-lt"/>
              </a:rPr>
              <a:t>Emotion API</a:t>
            </a:r>
          </a:p>
          <a:p>
            <a:pPr lvl="1">
              <a:lnSpc>
                <a:spcPct val="100000"/>
              </a:lnSpc>
            </a:pPr>
            <a:r>
              <a:rPr lang="en-IN" sz="2000" dirty="0">
                <a:latin typeface="+mj-lt"/>
              </a:rPr>
              <a:t>     Personalize the user experiences with emotion recognition.</a:t>
            </a:r>
          </a:p>
          <a:p>
            <a:pPr marL="689453" lvl="1" indent="-342900">
              <a:lnSpc>
                <a:spcPct val="100000"/>
              </a:lnSpc>
              <a:buFont typeface="Arial" panose="020B0604020202020204" pitchFamily="34" charset="0"/>
              <a:buChar char="•"/>
            </a:pPr>
            <a:r>
              <a:rPr lang="en-IN" sz="2000" b="1" dirty="0">
                <a:solidFill>
                  <a:schemeClr val="tx2"/>
                </a:solidFill>
                <a:latin typeface="+mj-lt"/>
              </a:rPr>
              <a:t>Computer Vision API</a:t>
            </a:r>
          </a:p>
          <a:p>
            <a:pPr lvl="1">
              <a:lnSpc>
                <a:spcPct val="100000"/>
              </a:lnSpc>
            </a:pPr>
            <a:r>
              <a:rPr lang="en-IN" sz="2000" dirty="0">
                <a:latin typeface="+mj-lt"/>
              </a:rPr>
              <a:t>     This feature returns information about visual content found in an image. .</a:t>
            </a:r>
          </a:p>
          <a:p>
            <a:pPr marL="689453" lvl="1" indent="-342900">
              <a:lnSpc>
                <a:spcPct val="100000"/>
              </a:lnSpc>
              <a:buFont typeface="Arial" panose="020B0604020202020204" pitchFamily="34" charset="0"/>
              <a:buChar char="•"/>
            </a:pPr>
            <a:r>
              <a:rPr lang="en-IN" sz="2000" b="1" dirty="0">
                <a:solidFill>
                  <a:schemeClr val="tx2"/>
                </a:solidFill>
                <a:latin typeface="+mj-lt"/>
              </a:rPr>
              <a:t>Video API</a:t>
            </a:r>
          </a:p>
          <a:p>
            <a:pPr lvl="1">
              <a:lnSpc>
                <a:spcPct val="100000"/>
              </a:lnSpc>
            </a:pPr>
            <a:r>
              <a:rPr lang="en-IN" sz="2000" dirty="0">
                <a:latin typeface="+mj-lt"/>
              </a:rPr>
              <a:t>     </a:t>
            </a:r>
            <a:r>
              <a:rPr lang="en-IN" sz="2000" dirty="0" err="1">
                <a:latin typeface="+mj-lt"/>
              </a:rPr>
              <a:t>Analyze</a:t>
            </a:r>
            <a:r>
              <a:rPr lang="en-IN" sz="2000" dirty="0">
                <a:latin typeface="+mj-lt"/>
              </a:rPr>
              <a:t>, edit, and process videos within your app</a:t>
            </a:r>
          </a:p>
          <a:p>
            <a:pPr marL="689453" lvl="1" indent="-342900">
              <a:lnSpc>
                <a:spcPct val="100000"/>
              </a:lnSpc>
              <a:buFont typeface="Arial" panose="020B0604020202020204" pitchFamily="34" charset="0"/>
              <a:buChar char="•"/>
            </a:pPr>
            <a:r>
              <a:rPr lang="en-IN" sz="2000" b="1" dirty="0">
                <a:solidFill>
                  <a:schemeClr val="tx2"/>
                </a:solidFill>
                <a:latin typeface="+mj-lt"/>
              </a:rPr>
              <a:t>Content Moderator</a:t>
            </a:r>
          </a:p>
          <a:p>
            <a:pPr lvl="1">
              <a:lnSpc>
                <a:spcPct val="100000"/>
              </a:lnSpc>
            </a:pPr>
            <a:r>
              <a:rPr lang="en-IN" sz="2000" dirty="0">
                <a:latin typeface="+mj-lt"/>
              </a:rPr>
              <a:t>     Automatically moderate text, images, and videos, augmented with human review tools for more</a:t>
            </a:r>
          </a:p>
          <a:p>
            <a:pPr lvl="1">
              <a:lnSpc>
                <a:spcPct val="100000"/>
              </a:lnSpc>
            </a:pPr>
            <a:r>
              <a:rPr lang="en-IN" sz="2000" dirty="0">
                <a:latin typeface="+mj-lt"/>
              </a:rPr>
              <a:t>     nuanced cases. (Example: Faces count)</a:t>
            </a:r>
          </a:p>
          <a:p>
            <a:pPr lvl="1">
              <a:lnSpc>
                <a:spcPct val="100000"/>
              </a:lnSpc>
            </a:pPr>
            <a:endParaRPr lang="en-IN" sz="2000" dirty="0">
              <a:latin typeface="+mj-lt"/>
            </a:endParaRPr>
          </a:p>
        </p:txBody>
      </p:sp>
      <p:sp>
        <p:nvSpPr>
          <p:cNvPr id="7" name="Rectangle 6"/>
          <p:cNvSpPr/>
          <p:nvPr/>
        </p:nvSpPr>
        <p:spPr>
          <a:xfrm>
            <a:off x="3094037" y="6330248"/>
            <a:ext cx="7620000" cy="369332"/>
          </a:xfrm>
          <a:prstGeom prst="rect">
            <a:avLst/>
          </a:prstGeom>
        </p:spPr>
        <p:txBody>
          <a:bodyPr wrap="square">
            <a:spAutoFit/>
          </a:bodyPr>
          <a:lstStyle/>
          <a:p>
            <a:r>
              <a:rPr lang="en-IN" dirty="0"/>
              <a:t>https://www.microsoft.com/cognitive-services/en-us/emotion-api</a:t>
            </a:r>
          </a:p>
        </p:txBody>
      </p:sp>
    </p:spTree>
    <p:extLst>
      <p:ext uri="{BB962C8B-B14F-4D97-AF65-F5344CB8AC3E}">
        <p14:creationId xmlns:p14="http://schemas.microsoft.com/office/powerpoint/2010/main" val="276962530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Speech</a:t>
            </a:r>
          </a:p>
        </p:txBody>
      </p:sp>
      <p:sp>
        <p:nvSpPr>
          <p:cNvPr id="3" name="Text Placeholder 2"/>
          <p:cNvSpPr>
            <a:spLocks noGrp="1"/>
          </p:cNvSpPr>
          <p:nvPr>
            <p:ph type="body" sz="quarter" idx="10"/>
          </p:nvPr>
        </p:nvSpPr>
        <p:spPr>
          <a:xfrm>
            <a:off x="274638" y="1221157"/>
            <a:ext cx="11887199" cy="4505849"/>
          </a:xfrm>
        </p:spPr>
        <p:txBody>
          <a:bodyPr/>
          <a:lstStyle/>
          <a:p>
            <a:pPr>
              <a:lnSpc>
                <a:spcPct val="150000"/>
              </a:lnSpc>
            </a:pPr>
            <a:r>
              <a:rPr lang="en-IN" sz="2400" dirty="0">
                <a:latin typeface="+mj-lt"/>
              </a:rPr>
              <a:t>Hear and speak to our users with APIs that filters noise, identify the speakers and more.</a:t>
            </a:r>
          </a:p>
          <a:p>
            <a:pPr>
              <a:lnSpc>
                <a:spcPct val="150000"/>
              </a:lnSpc>
            </a:pPr>
            <a:endParaRPr lang="en-IN" sz="2400" dirty="0">
              <a:latin typeface="+mj-lt"/>
            </a:endParaRPr>
          </a:p>
          <a:p>
            <a:pPr marL="689453" lvl="1" indent="-342900">
              <a:lnSpc>
                <a:spcPct val="150000"/>
              </a:lnSpc>
              <a:buFont typeface="Arial" panose="020B0604020202020204" pitchFamily="34" charset="0"/>
              <a:buChar char="•"/>
            </a:pPr>
            <a:r>
              <a:rPr lang="en-IN" sz="2000" b="1" dirty="0">
                <a:solidFill>
                  <a:schemeClr val="tx2"/>
                </a:solidFill>
                <a:latin typeface="+mj-lt"/>
              </a:rPr>
              <a:t>Bing Speech API</a:t>
            </a:r>
          </a:p>
          <a:p>
            <a:pPr lvl="1">
              <a:lnSpc>
                <a:spcPct val="150000"/>
              </a:lnSpc>
            </a:pPr>
            <a:r>
              <a:rPr lang="en-IN" sz="2000" dirty="0">
                <a:latin typeface="+mj-lt"/>
              </a:rPr>
              <a:t>     Converts speech to text and back again to understand user intent.</a:t>
            </a:r>
          </a:p>
          <a:p>
            <a:pPr marL="689453" lvl="1" indent="-342900">
              <a:lnSpc>
                <a:spcPct val="150000"/>
              </a:lnSpc>
              <a:buFont typeface="Arial" panose="020B0604020202020204" pitchFamily="34" charset="0"/>
              <a:buChar char="•"/>
            </a:pPr>
            <a:r>
              <a:rPr lang="en-IN" sz="2000" b="1" dirty="0">
                <a:solidFill>
                  <a:schemeClr val="tx2"/>
                </a:solidFill>
                <a:latin typeface="+mj-lt"/>
              </a:rPr>
              <a:t>Speaker Recognition API</a:t>
            </a:r>
          </a:p>
          <a:p>
            <a:pPr lvl="1">
              <a:lnSpc>
                <a:spcPct val="150000"/>
              </a:lnSpc>
            </a:pPr>
            <a:r>
              <a:rPr lang="en-IN" sz="2000" dirty="0">
                <a:latin typeface="+mj-lt"/>
              </a:rPr>
              <a:t>     Use speech to identify and authenticate the individual speakers.</a:t>
            </a:r>
          </a:p>
          <a:p>
            <a:pPr marL="689453" lvl="1" indent="-342900">
              <a:lnSpc>
                <a:spcPct val="150000"/>
              </a:lnSpc>
              <a:buFont typeface="Arial" panose="020B0604020202020204" pitchFamily="34" charset="0"/>
              <a:buChar char="•"/>
            </a:pPr>
            <a:r>
              <a:rPr lang="en-IN" sz="2000" b="1" dirty="0">
                <a:solidFill>
                  <a:schemeClr val="tx2"/>
                </a:solidFill>
                <a:latin typeface="+mj-lt"/>
              </a:rPr>
              <a:t>Custom Speech Service</a:t>
            </a:r>
          </a:p>
          <a:p>
            <a:pPr lvl="1">
              <a:lnSpc>
                <a:spcPct val="150000"/>
              </a:lnSpc>
            </a:pPr>
            <a:r>
              <a:rPr lang="en-IN" sz="2000" dirty="0">
                <a:latin typeface="+mj-lt"/>
              </a:rPr>
              <a:t>     Fine-tune speech recognition for anyone, anywhere</a:t>
            </a:r>
          </a:p>
        </p:txBody>
      </p:sp>
      <p:sp>
        <p:nvSpPr>
          <p:cNvPr id="4" name="Rectangle 3"/>
          <p:cNvSpPr/>
          <p:nvPr/>
        </p:nvSpPr>
        <p:spPr>
          <a:xfrm>
            <a:off x="2789237" y="6011862"/>
            <a:ext cx="6858000" cy="369332"/>
          </a:xfrm>
          <a:prstGeom prst="rect">
            <a:avLst/>
          </a:prstGeom>
        </p:spPr>
        <p:txBody>
          <a:bodyPr wrap="square">
            <a:spAutoFit/>
          </a:bodyPr>
          <a:lstStyle/>
          <a:p>
            <a:r>
              <a:rPr lang="en-IN" dirty="0"/>
              <a:t>https://www.microsoft.com/cognitive-services/en-us/speech-api</a:t>
            </a:r>
          </a:p>
        </p:txBody>
      </p:sp>
    </p:spTree>
    <p:extLst>
      <p:ext uri="{BB962C8B-B14F-4D97-AF65-F5344CB8AC3E}">
        <p14:creationId xmlns:p14="http://schemas.microsoft.com/office/powerpoint/2010/main" val="249571781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Language</a:t>
            </a:r>
          </a:p>
        </p:txBody>
      </p:sp>
      <p:sp>
        <p:nvSpPr>
          <p:cNvPr id="3" name="Text Placeholder 2"/>
          <p:cNvSpPr>
            <a:spLocks noGrp="1"/>
          </p:cNvSpPr>
          <p:nvPr>
            <p:ph type="body" sz="quarter" idx="10"/>
          </p:nvPr>
        </p:nvSpPr>
        <p:spPr>
          <a:xfrm>
            <a:off x="274638" y="1221157"/>
            <a:ext cx="11887199" cy="5201424"/>
          </a:xfrm>
        </p:spPr>
        <p:txBody>
          <a:bodyPr/>
          <a:lstStyle/>
          <a:p>
            <a:r>
              <a:rPr lang="en-IN" sz="2000" dirty="0">
                <a:latin typeface="+mj-lt"/>
              </a:rPr>
              <a:t>APIs allow our app to process the natural language and learn how to recognize what users want.</a:t>
            </a:r>
          </a:p>
          <a:p>
            <a:endParaRPr lang="en-IN" sz="2000" dirty="0">
              <a:latin typeface="+mj-lt"/>
            </a:endParaRPr>
          </a:p>
          <a:p>
            <a:pPr marL="689453" lvl="1" indent="-342900">
              <a:buFont typeface="Arial" panose="020B0604020202020204" pitchFamily="34" charset="0"/>
              <a:buChar char="•"/>
            </a:pPr>
            <a:r>
              <a:rPr lang="en-IN" sz="2000" b="1" dirty="0">
                <a:solidFill>
                  <a:schemeClr val="tx2"/>
                </a:solidFill>
                <a:latin typeface="+mj-lt"/>
              </a:rPr>
              <a:t>Language Understanding Intelligent Service</a:t>
            </a:r>
          </a:p>
          <a:p>
            <a:pPr lvl="1"/>
            <a:r>
              <a:rPr lang="en-IN" sz="2000" dirty="0">
                <a:latin typeface="+mj-lt"/>
              </a:rPr>
              <a:t>     Teach your apps to understand the commands from your users.</a:t>
            </a:r>
          </a:p>
          <a:p>
            <a:pPr marL="689453" lvl="1" indent="-342900">
              <a:buFont typeface="Arial" panose="020B0604020202020204" pitchFamily="34" charset="0"/>
              <a:buChar char="•"/>
            </a:pPr>
            <a:r>
              <a:rPr lang="en-IN" sz="2000" b="1" dirty="0">
                <a:solidFill>
                  <a:schemeClr val="tx2"/>
                </a:solidFill>
                <a:latin typeface="+mj-lt"/>
              </a:rPr>
              <a:t>Text Analytics API</a:t>
            </a:r>
          </a:p>
          <a:p>
            <a:pPr lvl="1"/>
            <a:r>
              <a:rPr lang="en-IN" sz="2000" dirty="0">
                <a:latin typeface="+mj-lt"/>
              </a:rPr>
              <a:t>     Easily evaluate the sentiment and topics to understand what users want.</a:t>
            </a:r>
          </a:p>
          <a:p>
            <a:pPr marL="689453" lvl="1" indent="-342900">
              <a:buFont typeface="Arial" panose="020B0604020202020204" pitchFamily="34" charset="0"/>
              <a:buChar char="•"/>
            </a:pPr>
            <a:r>
              <a:rPr lang="en-IN" sz="2000" b="1" dirty="0">
                <a:solidFill>
                  <a:schemeClr val="tx2"/>
                </a:solidFill>
                <a:latin typeface="+mj-lt"/>
              </a:rPr>
              <a:t>Web Language Model API</a:t>
            </a:r>
          </a:p>
          <a:p>
            <a:pPr lvl="1"/>
            <a:r>
              <a:rPr lang="en-IN" sz="2000" dirty="0">
                <a:latin typeface="+mj-lt"/>
              </a:rPr>
              <a:t>     Use the power of the predictive language models trained on Web-scale data.</a:t>
            </a:r>
          </a:p>
          <a:p>
            <a:pPr marL="689453" lvl="1" indent="-342900">
              <a:buFont typeface="Arial" panose="020B0604020202020204" pitchFamily="34" charset="0"/>
              <a:buChar char="•"/>
            </a:pPr>
            <a:r>
              <a:rPr lang="en-IN" sz="2000" b="1" dirty="0">
                <a:solidFill>
                  <a:schemeClr val="tx2"/>
                </a:solidFill>
                <a:latin typeface="+mj-lt"/>
              </a:rPr>
              <a:t>Bing Spell Check API</a:t>
            </a:r>
          </a:p>
          <a:p>
            <a:pPr lvl="1"/>
            <a:r>
              <a:rPr lang="en-IN" sz="2000" dirty="0">
                <a:latin typeface="+mj-lt"/>
              </a:rPr>
              <a:t>     Detect and correct the spelling mistakes in your app.</a:t>
            </a:r>
          </a:p>
          <a:p>
            <a:pPr marL="689453" lvl="1" indent="-342900">
              <a:buFont typeface="Arial" panose="020B0604020202020204" pitchFamily="34" charset="0"/>
              <a:buChar char="•"/>
            </a:pPr>
            <a:r>
              <a:rPr lang="en-IN" sz="2000" b="1" dirty="0">
                <a:solidFill>
                  <a:schemeClr val="tx2"/>
                </a:solidFill>
                <a:latin typeface="+mj-lt"/>
              </a:rPr>
              <a:t>Translator API</a:t>
            </a:r>
          </a:p>
          <a:p>
            <a:pPr lvl="1"/>
            <a:r>
              <a:rPr lang="en-IN" sz="2000" dirty="0">
                <a:latin typeface="+mj-lt"/>
              </a:rPr>
              <a:t>     Translate speech and text with a simple REST API call</a:t>
            </a:r>
          </a:p>
          <a:p>
            <a:pPr marL="689453" lvl="1" indent="-342900">
              <a:buFont typeface="Arial" panose="020B0604020202020204" pitchFamily="34" charset="0"/>
              <a:buChar char="•"/>
            </a:pPr>
            <a:r>
              <a:rPr lang="en-IN" sz="2000" b="1" dirty="0">
                <a:solidFill>
                  <a:schemeClr val="tx2"/>
                </a:solidFill>
                <a:latin typeface="+mj-lt"/>
              </a:rPr>
              <a:t>Linguistic Analysis API</a:t>
            </a:r>
          </a:p>
          <a:p>
            <a:pPr lvl="1"/>
            <a:r>
              <a:rPr lang="en-IN" sz="2000" dirty="0">
                <a:latin typeface="+mj-lt"/>
              </a:rPr>
              <a:t>     Easily parse complex text with language analysis</a:t>
            </a:r>
          </a:p>
          <a:p>
            <a:pPr lvl="1"/>
            <a:endParaRPr lang="en-IN" sz="2000" dirty="0">
              <a:latin typeface="+mj-lt"/>
            </a:endParaRPr>
          </a:p>
        </p:txBody>
      </p:sp>
      <p:sp>
        <p:nvSpPr>
          <p:cNvPr id="4" name="Rectangle 3"/>
          <p:cNvSpPr/>
          <p:nvPr/>
        </p:nvSpPr>
        <p:spPr>
          <a:xfrm>
            <a:off x="2255837" y="6246223"/>
            <a:ext cx="7924800" cy="369332"/>
          </a:xfrm>
          <a:prstGeom prst="rect">
            <a:avLst/>
          </a:prstGeom>
        </p:spPr>
        <p:txBody>
          <a:bodyPr wrap="square">
            <a:spAutoFit/>
          </a:bodyPr>
          <a:lstStyle/>
          <a:p>
            <a:r>
              <a:rPr lang="en-IN" dirty="0"/>
              <a:t>https://www.microsoft.com/cognitive-services/en-us/bing-spell-check-api</a:t>
            </a:r>
          </a:p>
        </p:txBody>
      </p:sp>
    </p:spTree>
    <p:extLst>
      <p:ext uri="{BB962C8B-B14F-4D97-AF65-F5344CB8AC3E}">
        <p14:creationId xmlns:p14="http://schemas.microsoft.com/office/powerpoint/2010/main" val="367776981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Knowledge</a:t>
            </a:r>
          </a:p>
        </p:txBody>
      </p:sp>
      <p:sp>
        <p:nvSpPr>
          <p:cNvPr id="3" name="Text Placeholder 2"/>
          <p:cNvSpPr>
            <a:spLocks noGrp="1"/>
          </p:cNvSpPr>
          <p:nvPr>
            <p:ph type="body" sz="quarter" idx="10"/>
          </p:nvPr>
        </p:nvSpPr>
        <p:spPr>
          <a:xfrm>
            <a:off x="274638" y="1221157"/>
            <a:ext cx="11887199" cy="4862870"/>
          </a:xfrm>
        </p:spPr>
        <p:txBody>
          <a:bodyPr/>
          <a:lstStyle/>
          <a:p>
            <a:pPr>
              <a:lnSpc>
                <a:spcPct val="200000"/>
              </a:lnSpc>
            </a:pPr>
            <a:r>
              <a:rPr lang="en-IN" sz="2000" dirty="0">
                <a:latin typeface="+mj-lt"/>
              </a:rPr>
              <a:t>Tap into rich knowledge amassed from the Web, academia, or our own data.</a:t>
            </a:r>
          </a:p>
          <a:p>
            <a:pPr marL="689453" lvl="1" indent="-342900">
              <a:lnSpc>
                <a:spcPct val="100000"/>
              </a:lnSpc>
              <a:buFont typeface="Arial" panose="020B0604020202020204" pitchFamily="34" charset="0"/>
              <a:buChar char="•"/>
            </a:pPr>
            <a:r>
              <a:rPr lang="en-IN" sz="2000" b="1" dirty="0">
                <a:solidFill>
                  <a:schemeClr val="tx2"/>
                </a:solidFill>
                <a:latin typeface="+mj-lt"/>
              </a:rPr>
              <a:t>Recommendations API</a:t>
            </a:r>
          </a:p>
          <a:p>
            <a:pPr lvl="1">
              <a:lnSpc>
                <a:spcPct val="100000"/>
              </a:lnSpc>
            </a:pPr>
            <a:r>
              <a:rPr lang="en-IN" sz="2000" dirty="0">
                <a:latin typeface="+mj-lt"/>
              </a:rPr>
              <a:t>     Predict and recommend items, which your customers want.</a:t>
            </a:r>
          </a:p>
          <a:p>
            <a:pPr marL="689453" lvl="1" indent="-342900">
              <a:lnSpc>
                <a:spcPct val="100000"/>
              </a:lnSpc>
              <a:buFont typeface="Arial" panose="020B0604020202020204" pitchFamily="34" charset="0"/>
              <a:buChar char="•"/>
            </a:pPr>
            <a:r>
              <a:rPr lang="en-IN" sz="2000" b="1" dirty="0">
                <a:solidFill>
                  <a:schemeClr val="tx2"/>
                </a:solidFill>
                <a:latin typeface="+mj-lt"/>
              </a:rPr>
              <a:t>Academic Knowledge API</a:t>
            </a:r>
          </a:p>
          <a:p>
            <a:pPr lvl="1">
              <a:lnSpc>
                <a:spcPct val="100000"/>
              </a:lnSpc>
            </a:pPr>
            <a:r>
              <a:rPr lang="en-IN" sz="2000" dirty="0">
                <a:latin typeface="+mj-lt"/>
              </a:rPr>
              <a:t>     Explore relationships among academic papers, journals, and authors.</a:t>
            </a:r>
          </a:p>
          <a:p>
            <a:pPr marL="689453" lvl="1" indent="-342900">
              <a:lnSpc>
                <a:spcPct val="100000"/>
              </a:lnSpc>
              <a:buFont typeface="Arial" panose="020B0604020202020204" pitchFamily="34" charset="0"/>
              <a:buChar char="•"/>
            </a:pPr>
            <a:r>
              <a:rPr lang="en-IN" sz="2000" b="1" dirty="0">
                <a:solidFill>
                  <a:schemeClr val="tx2"/>
                </a:solidFill>
                <a:latin typeface="+mj-lt"/>
              </a:rPr>
              <a:t>Entity Linking Intelligence Service</a:t>
            </a:r>
          </a:p>
          <a:p>
            <a:pPr lvl="1">
              <a:lnSpc>
                <a:spcPct val="100000"/>
              </a:lnSpc>
            </a:pPr>
            <a:r>
              <a:rPr lang="en-IN" sz="2000" dirty="0">
                <a:latin typeface="+mj-lt"/>
              </a:rPr>
              <a:t>     Contextually extend knowledge of people, locations, and events</a:t>
            </a:r>
          </a:p>
          <a:p>
            <a:pPr marL="689453" lvl="1" indent="-342900">
              <a:lnSpc>
                <a:spcPct val="100000"/>
              </a:lnSpc>
              <a:buFont typeface="Arial" panose="020B0604020202020204" pitchFamily="34" charset="0"/>
              <a:buChar char="•"/>
            </a:pPr>
            <a:r>
              <a:rPr lang="en-IN" sz="2000" b="1" dirty="0">
                <a:solidFill>
                  <a:schemeClr val="tx2"/>
                </a:solidFill>
                <a:latin typeface="+mj-lt"/>
              </a:rPr>
              <a:t>Knowledge Exploration Service</a:t>
            </a:r>
          </a:p>
          <a:p>
            <a:pPr lvl="1">
              <a:lnSpc>
                <a:spcPct val="100000"/>
              </a:lnSpc>
            </a:pPr>
            <a:r>
              <a:rPr lang="en-IN" sz="2000" dirty="0">
                <a:latin typeface="+mj-lt"/>
              </a:rPr>
              <a:t>     Add interactive search over structured data to your project</a:t>
            </a:r>
          </a:p>
          <a:p>
            <a:pPr marL="689453" lvl="1" indent="-342900">
              <a:lnSpc>
                <a:spcPct val="100000"/>
              </a:lnSpc>
              <a:buFont typeface="Arial" panose="020B0604020202020204" pitchFamily="34" charset="0"/>
              <a:buChar char="•"/>
            </a:pPr>
            <a:r>
              <a:rPr lang="en-IN" sz="2000" b="1" dirty="0" err="1">
                <a:solidFill>
                  <a:schemeClr val="tx2"/>
                </a:solidFill>
                <a:latin typeface="+mj-lt"/>
              </a:rPr>
              <a:t>QnA</a:t>
            </a:r>
            <a:r>
              <a:rPr lang="en-IN" sz="2000" b="1" dirty="0">
                <a:solidFill>
                  <a:schemeClr val="tx2"/>
                </a:solidFill>
                <a:latin typeface="+mj-lt"/>
              </a:rPr>
              <a:t> Maker</a:t>
            </a:r>
          </a:p>
          <a:p>
            <a:pPr lvl="1">
              <a:lnSpc>
                <a:spcPct val="100000"/>
              </a:lnSpc>
            </a:pPr>
            <a:r>
              <a:rPr lang="en-IN" sz="2000" dirty="0">
                <a:latin typeface="+mj-lt"/>
              </a:rPr>
              <a:t>     Create a FAQ service from existing content</a:t>
            </a:r>
          </a:p>
          <a:p>
            <a:pPr lvl="1">
              <a:lnSpc>
                <a:spcPct val="100000"/>
              </a:lnSpc>
            </a:pPr>
            <a:endParaRPr lang="en-IN" sz="2000" dirty="0">
              <a:latin typeface="+mj-lt"/>
            </a:endParaRPr>
          </a:p>
        </p:txBody>
      </p:sp>
      <p:sp>
        <p:nvSpPr>
          <p:cNvPr id="4" name="Rectangle 3"/>
          <p:cNvSpPr/>
          <p:nvPr/>
        </p:nvSpPr>
        <p:spPr>
          <a:xfrm>
            <a:off x="2644774" y="6095942"/>
            <a:ext cx="7146925" cy="369332"/>
          </a:xfrm>
          <a:prstGeom prst="rect">
            <a:avLst/>
          </a:prstGeom>
        </p:spPr>
        <p:txBody>
          <a:bodyPr wrap="square">
            <a:spAutoFit/>
          </a:bodyPr>
          <a:lstStyle/>
          <a:p>
            <a:r>
              <a:rPr lang="en-IN" dirty="0"/>
              <a:t>https://www.microsoft.com/cognitive-services/en-us/qnamaker</a:t>
            </a:r>
          </a:p>
        </p:txBody>
      </p:sp>
    </p:spTree>
    <p:extLst>
      <p:ext uri="{BB962C8B-B14F-4D97-AF65-F5344CB8AC3E}">
        <p14:creationId xmlns:p14="http://schemas.microsoft.com/office/powerpoint/2010/main" val="358606520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Search</a:t>
            </a:r>
          </a:p>
        </p:txBody>
      </p:sp>
      <p:sp>
        <p:nvSpPr>
          <p:cNvPr id="3" name="Text Placeholder 2"/>
          <p:cNvSpPr>
            <a:spLocks noGrp="1"/>
          </p:cNvSpPr>
          <p:nvPr>
            <p:ph type="body" sz="quarter" idx="10"/>
          </p:nvPr>
        </p:nvSpPr>
        <p:spPr>
          <a:xfrm>
            <a:off x="274638" y="1221157"/>
            <a:ext cx="11887199" cy="4616648"/>
          </a:xfrm>
        </p:spPr>
        <p:txBody>
          <a:bodyPr/>
          <a:lstStyle/>
          <a:p>
            <a:pPr>
              <a:lnSpc>
                <a:spcPct val="150000"/>
              </a:lnSpc>
            </a:pPr>
            <a:r>
              <a:rPr lang="en-IN" sz="2000" dirty="0">
                <a:latin typeface="+mj-lt"/>
              </a:rPr>
              <a:t>Make your apps more intelligent with the power of Bing APIs. A single call accesses data from billions of Web pages, images, videos and news.</a:t>
            </a:r>
          </a:p>
          <a:p>
            <a:pPr marL="689453" lvl="1" indent="-342900">
              <a:lnSpc>
                <a:spcPct val="100000"/>
              </a:lnSpc>
              <a:buFont typeface="Arial" panose="020B0604020202020204" pitchFamily="34" charset="0"/>
              <a:buChar char="•"/>
            </a:pPr>
            <a:r>
              <a:rPr lang="en-IN" sz="2000" b="1" dirty="0">
                <a:solidFill>
                  <a:schemeClr val="tx2"/>
                </a:solidFill>
                <a:latin typeface="+mj-lt"/>
              </a:rPr>
              <a:t>Bing Search APIs</a:t>
            </a:r>
          </a:p>
          <a:p>
            <a:pPr lvl="1">
              <a:lnSpc>
                <a:spcPct val="100000"/>
              </a:lnSpc>
            </a:pPr>
            <a:r>
              <a:rPr lang="en-IN" sz="2000" dirty="0">
                <a:latin typeface="+mj-lt"/>
              </a:rPr>
              <a:t>     Web, image, video and news search APIs for your app.</a:t>
            </a:r>
          </a:p>
          <a:p>
            <a:pPr marL="689453" lvl="1" indent="-342900">
              <a:lnSpc>
                <a:spcPct val="100000"/>
              </a:lnSpc>
              <a:buFont typeface="Arial" panose="020B0604020202020204" pitchFamily="34" charset="0"/>
              <a:buChar char="•"/>
            </a:pPr>
            <a:r>
              <a:rPr lang="en-IN" sz="2000" b="1" dirty="0">
                <a:solidFill>
                  <a:schemeClr val="tx2"/>
                </a:solidFill>
                <a:latin typeface="+mj-lt"/>
              </a:rPr>
              <a:t>Bing Autosuggest API</a:t>
            </a:r>
          </a:p>
          <a:p>
            <a:pPr lvl="1">
              <a:lnSpc>
                <a:spcPct val="100000"/>
              </a:lnSpc>
            </a:pPr>
            <a:r>
              <a:rPr lang="en-IN" sz="2000" dirty="0">
                <a:latin typeface="+mj-lt"/>
              </a:rPr>
              <a:t>     Give your app intelligent autosuggest options for searches. </a:t>
            </a:r>
          </a:p>
          <a:p>
            <a:pPr marL="689453" lvl="1" indent="-342900">
              <a:buFont typeface="Arial" panose="020B0604020202020204" pitchFamily="34" charset="0"/>
              <a:buChar char="•"/>
            </a:pPr>
            <a:r>
              <a:rPr lang="en-IN" sz="2000" b="1" dirty="0">
                <a:solidFill>
                  <a:schemeClr val="tx2"/>
                </a:solidFill>
                <a:latin typeface="+mj-lt"/>
              </a:rPr>
              <a:t>Bing Image Search API</a:t>
            </a:r>
          </a:p>
          <a:p>
            <a:pPr lvl="1"/>
            <a:r>
              <a:rPr lang="en-IN" sz="2000" dirty="0">
                <a:latin typeface="+mj-lt"/>
              </a:rPr>
              <a:t>     Bring advanced image and metadata search to your app</a:t>
            </a:r>
          </a:p>
          <a:p>
            <a:pPr marL="689453" lvl="1" indent="-342900">
              <a:buFont typeface="Arial" panose="020B0604020202020204" pitchFamily="34" charset="0"/>
              <a:buChar char="•"/>
            </a:pPr>
            <a:r>
              <a:rPr lang="en-IN" sz="2000" b="1" dirty="0">
                <a:solidFill>
                  <a:schemeClr val="tx2"/>
                </a:solidFill>
                <a:latin typeface="+mj-lt"/>
              </a:rPr>
              <a:t>Bing News Search API</a:t>
            </a:r>
          </a:p>
          <a:p>
            <a:pPr lvl="1"/>
            <a:r>
              <a:rPr lang="en-IN" sz="2000" dirty="0">
                <a:latin typeface="+mj-lt"/>
              </a:rPr>
              <a:t>     Link your users to robust and timely news searches</a:t>
            </a:r>
          </a:p>
          <a:p>
            <a:pPr marL="689453" lvl="1" indent="-342900">
              <a:buFont typeface="Arial" panose="020B0604020202020204" pitchFamily="34" charset="0"/>
              <a:buChar char="•"/>
            </a:pPr>
            <a:r>
              <a:rPr lang="en-IN" sz="2000" b="1" dirty="0">
                <a:solidFill>
                  <a:schemeClr val="tx2"/>
                </a:solidFill>
                <a:latin typeface="+mj-lt"/>
              </a:rPr>
              <a:t>Bing Video Search API</a:t>
            </a:r>
          </a:p>
          <a:p>
            <a:pPr lvl="1"/>
            <a:r>
              <a:rPr lang="en-IN" sz="2000" dirty="0">
                <a:latin typeface="+mj-lt"/>
              </a:rPr>
              <a:t>     Trending videos, detailed metadata, and rich results</a:t>
            </a:r>
          </a:p>
        </p:txBody>
      </p:sp>
      <p:sp>
        <p:nvSpPr>
          <p:cNvPr id="4" name="Rectangle 3"/>
          <p:cNvSpPr/>
          <p:nvPr/>
        </p:nvSpPr>
        <p:spPr>
          <a:xfrm>
            <a:off x="2941637" y="6240462"/>
            <a:ext cx="8077200" cy="369332"/>
          </a:xfrm>
          <a:prstGeom prst="rect">
            <a:avLst/>
          </a:prstGeom>
        </p:spPr>
        <p:txBody>
          <a:bodyPr wrap="square">
            <a:spAutoFit/>
          </a:bodyPr>
          <a:lstStyle/>
          <a:p>
            <a:r>
              <a:rPr lang="en-IN" dirty="0"/>
              <a:t>https://www.microsoft.com/cognitive-services/en-us/bing-image-search-api</a:t>
            </a:r>
          </a:p>
        </p:txBody>
      </p:sp>
    </p:spTree>
    <p:extLst>
      <p:ext uri="{BB962C8B-B14F-4D97-AF65-F5344CB8AC3E}">
        <p14:creationId xmlns:p14="http://schemas.microsoft.com/office/powerpoint/2010/main" val="196511859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Advantages of Cognitive Services</a:t>
            </a:r>
          </a:p>
        </p:txBody>
      </p:sp>
      <p:sp>
        <p:nvSpPr>
          <p:cNvPr id="3" name="Text Placeholder 2"/>
          <p:cNvSpPr>
            <a:spLocks noGrp="1"/>
          </p:cNvSpPr>
          <p:nvPr>
            <p:ph type="body" sz="quarter" idx="10"/>
          </p:nvPr>
        </p:nvSpPr>
        <p:spPr>
          <a:xfrm>
            <a:off x="277004" y="1363662"/>
            <a:ext cx="11887199" cy="2948243"/>
          </a:xfrm>
        </p:spPr>
        <p:txBody>
          <a:bodyPr/>
          <a:lstStyle/>
          <a:p>
            <a:pPr marL="457200" indent="-457200">
              <a:lnSpc>
                <a:spcPct val="150000"/>
              </a:lnSpc>
              <a:buFont typeface="Arial" panose="020B0604020202020204" pitchFamily="34" charset="0"/>
              <a:buChar char="•"/>
            </a:pPr>
            <a:r>
              <a:rPr lang="en-IN" sz="2800" dirty="0">
                <a:latin typeface="+mj-lt"/>
              </a:rPr>
              <a:t>No upfront cost in Cognitive Service.</a:t>
            </a:r>
          </a:p>
          <a:p>
            <a:pPr marL="457200" indent="-457200">
              <a:lnSpc>
                <a:spcPct val="150000"/>
              </a:lnSpc>
              <a:buFont typeface="Arial" panose="020B0604020202020204" pitchFamily="34" charset="0"/>
              <a:buChar char="•"/>
            </a:pPr>
            <a:r>
              <a:rPr lang="en-IN" sz="2800" dirty="0">
                <a:latin typeface="+mj-lt"/>
              </a:rPr>
              <a:t>No termination fees.</a:t>
            </a:r>
          </a:p>
          <a:p>
            <a:pPr marL="457200" indent="-457200">
              <a:lnSpc>
                <a:spcPct val="150000"/>
              </a:lnSpc>
              <a:buFont typeface="Arial" panose="020B0604020202020204" pitchFamily="34" charset="0"/>
              <a:buChar char="•"/>
            </a:pPr>
            <a:r>
              <a:rPr lang="en-IN" sz="2800" dirty="0">
                <a:latin typeface="+mj-lt"/>
              </a:rPr>
              <a:t>Pay only for what you use.</a:t>
            </a:r>
          </a:p>
          <a:p>
            <a:pPr marL="457200" indent="-457200">
              <a:lnSpc>
                <a:spcPct val="150000"/>
              </a:lnSpc>
              <a:buFont typeface="Arial" panose="020B0604020202020204" pitchFamily="34" charset="0"/>
              <a:buChar char="•"/>
            </a:pPr>
            <a:r>
              <a:rPr lang="en-IN" sz="2800" dirty="0">
                <a:latin typeface="+mj-lt"/>
              </a:rPr>
              <a:t>Per Minute Billing.</a:t>
            </a:r>
          </a:p>
        </p:txBody>
      </p:sp>
    </p:spTree>
    <p:extLst>
      <p:ext uri="{BB962C8B-B14F-4D97-AF65-F5344CB8AC3E}">
        <p14:creationId xmlns:p14="http://schemas.microsoft.com/office/powerpoint/2010/main" val="138748103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Demo</a:t>
            </a:r>
          </a:p>
        </p:txBody>
      </p:sp>
      <p:sp>
        <p:nvSpPr>
          <p:cNvPr id="3" name="Text Placeholder 2"/>
          <p:cNvSpPr>
            <a:spLocks noGrp="1"/>
          </p:cNvSpPr>
          <p:nvPr>
            <p:ph type="body" sz="quarter" idx="10"/>
          </p:nvPr>
        </p:nvSpPr>
        <p:spPr/>
        <p:txBody>
          <a:bodyPr/>
          <a:lstStyle/>
          <a:p>
            <a:endParaRPr lang="en-IN"/>
          </a:p>
        </p:txBody>
      </p:sp>
    </p:spTree>
    <p:extLst>
      <p:ext uri="{BB962C8B-B14F-4D97-AF65-F5344CB8AC3E}">
        <p14:creationId xmlns:p14="http://schemas.microsoft.com/office/powerpoint/2010/main" val="187502140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Agenda</a:t>
            </a:r>
          </a:p>
        </p:txBody>
      </p:sp>
      <p:sp>
        <p:nvSpPr>
          <p:cNvPr id="5" name="Text Placeholder 4"/>
          <p:cNvSpPr>
            <a:spLocks noGrp="1"/>
          </p:cNvSpPr>
          <p:nvPr>
            <p:ph type="body" sz="quarter" idx="10"/>
          </p:nvPr>
        </p:nvSpPr>
        <p:spPr>
          <a:xfrm>
            <a:off x="274639" y="1516062"/>
            <a:ext cx="10439398" cy="3970318"/>
          </a:xfrm>
        </p:spPr>
        <p:txBody>
          <a:bodyPr/>
          <a:lstStyle/>
          <a:p>
            <a:pPr>
              <a:lnSpc>
                <a:spcPct val="100000"/>
              </a:lnSpc>
            </a:pPr>
            <a:r>
              <a:rPr lang="en-IN" sz="2400" dirty="0"/>
              <a:t>Overview of Microsoft Azure</a:t>
            </a:r>
          </a:p>
          <a:p>
            <a:pPr>
              <a:lnSpc>
                <a:spcPct val="100000"/>
              </a:lnSpc>
            </a:pPr>
            <a:r>
              <a:rPr lang="en-IN" sz="2400" dirty="0"/>
              <a:t>The Intelligent Cloud</a:t>
            </a:r>
          </a:p>
          <a:p>
            <a:pPr>
              <a:lnSpc>
                <a:spcPct val="100000"/>
              </a:lnSpc>
            </a:pPr>
            <a:r>
              <a:rPr lang="en-IN" sz="2400" dirty="0"/>
              <a:t>Introduction Microsoft Cognitive Services</a:t>
            </a:r>
          </a:p>
          <a:p>
            <a:pPr lvl="1">
              <a:lnSpc>
                <a:spcPct val="100000"/>
              </a:lnSpc>
            </a:pPr>
            <a:r>
              <a:rPr lang="en-IN" sz="2000" dirty="0"/>
              <a:t>Vision</a:t>
            </a:r>
          </a:p>
          <a:p>
            <a:pPr lvl="1">
              <a:lnSpc>
                <a:spcPct val="100000"/>
              </a:lnSpc>
            </a:pPr>
            <a:r>
              <a:rPr lang="en-IN" sz="2000" dirty="0"/>
              <a:t>Speech</a:t>
            </a:r>
          </a:p>
          <a:p>
            <a:pPr lvl="1">
              <a:lnSpc>
                <a:spcPct val="100000"/>
              </a:lnSpc>
            </a:pPr>
            <a:r>
              <a:rPr lang="en-IN" sz="2000" dirty="0"/>
              <a:t>Language</a:t>
            </a:r>
          </a:p>
          <a:p>
            <a:pPr lvl="1">
              <a:lnSpc>
                <a:spcPct val="100000"/>
              </a:lnSpc>
            </a:pPr>
            <a:r>
              <a:rPr lang="en-IN" sz="2000" dirty="0"/>
              <a:t>Knowledge</a:t>
            </a:r>
          </a:p>
          <a:p>
            <a:pPr lvl="1">
              <a:lnSpc>
                <a:spcPct val="100000"/>
              </a:lnSpc>
            </a:pPr>
            <a:r>
              <a:rPr lang="en-IN" sz="2000" dirty="0"/>
              <a:t>Search</a:t>
            </a:r>
          </a:p>
          <a:p>
            <a:pPr>
              <a:lnSpc>
                <a:spcPct val="100000"/>
              </a:lnSpc>
            </a:pPr>
            <a:r>
              <a:rPr lang="en-IN" sz="2400" dirty="0"/>
              <a:t>Advantages of Cognitive Services</a:t>
            </a:r>
          </a:p>
        </p:txBody>
      </p:sp>
    </p:spTree>
    <p:extLst>
      <p:ext uri="{BB962C8B-B14F-4D97-AF65-F5344CB8AC3E}">
        <p14:creationId xmlns:p14="http://schemas.microsoft.com/office/powerpoint/2010/main" val="40116678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Overview of Microsoft Azure</a:t>
            </a:r>
          </a:p>
        </p:txBody>
      </p:sp>
      <p:sp>
        <p:nvSpPr>
          <p:cNvPr id="3" name="Text Placeholder 2"/>
          <p:cNvSpPr>
            <a:spLocks noGrp="1"/>
          </p:cNvSpPr>
          <p:nvPr>
            <p:ph type="body" sz="quarter" idx="10"/>
          </p:nvPr>
        </p:nvSpPr>
        <p:spPr>
          <a:xfrm>
            <a:off x="274639" y="1207220"/>
            <a:ext cx="11887199" cy="2433423"/>
          </a:xfrm>
        </p:spPr>
        <p:txBody>
          <a:bodyPr/>
          <a:lstStyle/>
          <a:p>
            <a:pPr>
              <a:lnSpc>
                <a:spcPct val="200000"/>
              </a:lnSpc>
            </a:pPr>
            <a:r>
              <a:rPr lang="en-IN" sz="2400" dirty="0">
                <a:latin typeface="+mj-lt"/>
              </a:rPr>
              <a:t>Microsoft Azure is a collection of integrated Cloud Services:</a:t>
            </a:r>
          </a:p>
          <a:p>
            <a:pPr>
              <a:lnSpc>
                <a:spcPct val="200000"/>
              </a:lnSpc>
            </a:pPr>
            <a:r>
              <a:rPr lang="en-IN" sz="2400" b="1" dirty="0">
                <a:solidFill>
                  <a:schemeClr val="tx2"/>
                </a:solidFill>
                <a:latin typeface="+mj-lt"/>
              </a:rPr>
              <a:t>analytics, intelligent, computing, database, mobile, networking, storage and Web </a:t>
            </a:r>
          </a:p>
          <a:p>
            <a:pPr>
              <a:lnSpc>
                <a:spcPct val="200000"/>
              </a:lnSpc>
            </a:pPr>
            <a:r>
              <a:rPr lang="en-IN" sz="2400" dirty="0">
                <a:latin typeface="+mj-lt"/>
              </a:rPr>
              <a:t>to move faster, achieve more and save money.</a:t>
            </a:r>
          </a:p>
        </p:txBody>
      </p:sp>
    </p:spTree>
    <p:extLst>
      <p:ext uri="{BB962C8B-B14F-4D97-AF65-F5344CB8AC3E}">
        <p14:creationId xmlns:p14="http://schemas.microsoft.com/office/powerpoint/2010/main" val="16329788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Intelligent Cloud</a:t>
            </a:r>
          </a:p>
        </p:txBody>
      </p:sp>
      <p:pic>
        <p:nvPicPr>
          <p:cNvPr id="3" name="Picture 2"/>
          <p:cNvPicPr>
            <a:picLocks noChangeAspect="1"/>
          </p:cNvPicPr>
          <p:nvPr/>
        </p:nvPicPr>
        <p:blipFill>
          <a:blip r:embed="rId3"/>
          <a:stretch>
            <a:fillRect/>
          </a:stretch>
        </p:blipFill>
        <p:spPr>
          <a:xfrm>
            <a:off x="2055492" y="2201862"/>
            <a:ext cx="8327858" cy="2651990"/>
          </a:xfrm>
          <a:prstGeom prst="rect">
            <a:avLst/>
          </a:prstGeom>
        </p:spPr>
      </p:pic>
    </p:spTree>
    <p:extLst>
      <p:ext uri="{BB962C8B-B14F-4D97-AF65-F5344CB8AC3E}">
        <p14:creationId xmlns:p14="http://schemas.microsoft.com/office/powerpoint/2010/main" val="53518769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5237" y="3192462"/>
            <a:ext cx="1828800" cy="917575"/>
          </a:xfrm>
        </p:spPr>
        <p:txBody>
          <a:bodyPr/>
          <a:lstStyle/>
          <a:p>
            <a:r>
              <a:rPr lang="en-IN" dirty="0"/>
              <a:t>Quiz?</a:t>
            </a:r>
          </a:p>
        </p:txBody>
      </p:sp>
      <p:sp>
        <p:nvSpPr>
          <p:cNvPr id="3" name="Text Placeholder 2"/>
          <p:cNvSpPr>
            <a:spLocks noGrp="1"/>
          </p:cNvSpPr>
          <p:nvPr>
            <p:ph type="body" sz="quarter" idx="10"/>
          </p:nvPr>
        </p:nvSpPr>
        <p:spPr>
          <a:xfrm>
            <a:off x="274638" y="1221157"/>
            <a:ext cx="11887199" cy="704424"/>
          </a:xfrm>
        </p:spPr>
        <p:txBody>
          <a:bodyPr/>
          <a:lstStyle/>
          <a:p>
            <a:pPr>
              <a:lnSpc>
                <a:spcPct val="200000"/>
              </a:lnSpc>
            </a:pPr>
            <a:endParaRPr lang="en-IN" sz="2000" dirty="0">
              <a:latin typeface="+mj-lt"/>
            </a:endParaRPr>
          </a:p>
        </p:txBody>
      </p:sp>
    </p:spTree>
    <p:extLst>
      <p:ext uri="{BB962C8B-B14F-4D97-AF65-F5344CB8AC3E}">
        <p14:creationId xmlns:p14="http://schemas.microsoft.com/office/powerpoint/2010/main" val="7737607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Quiz?</a:t>
            </a:r>
          </a:p>
        </p:txBody>
      </p:sp>
      <p:sp>
        <p:nvSpPr>
          <p:cNvPr id="3" name="Text Placeholder 2"/>
          <p:cNvSpPr>
            <a:spLocks noGrp="1"/>
          </p:cNvSpPr>
          <p:nvPr>
            <p:ph type="body" sz="quarter" idx="10"/>
          </p:nvPr>
        </p:nvSpPr>
        <p:spPr>
          <a:xfrm>
            <a:off x="274638" y="1221157"/>
            <a:ext cx="11887199" cy="1477328"/>
          </a:xfrm>
        </p:spPr>
        <p:txBody>
          <a:bodyPr/>
          <a:lstStyle/>
          <a:p>
            <a:pPr marL="457200" indent="-457200">
              <a:lnSpc>
                <a:spcPct val="200000"/>
              </a:lnSpc>
              <a:buAutoNum type="arabicPeriod"/>
            </a:pPr>
            <a:r>
              <a:rPr lang="en-IN" sz="2000" dirty="0">
                <a:latin typeface="+mj-lt"/>
              </a:rPr>
              <a:t>Which year Microsoft azure released?</a:t>
            </a:r>
          </a:p>
          <a:p>
            <a:pPr marL="457200" indent="-457200">
              <a:lnSpc>
                <a:spcPct val="200000"/>
              </a:lnSpc>
              <a:buAutoNum type="arabicPeriod"/>
            </a:pPr>
            <a:endParaRPr lang="en-IN" sz="2000" dirty="0">
              <a:latin typeface="+mj-lt"/>
            </a:endParaRPr>
          </a:p>
        </p:txBody>
      </p:sp>
    </p:spTree>
    <p:extLst>
      <p:ext uri="{BB962C8B-B14F-4D97-AF65-F5344CB8AC3E}">
        <p14:creationId xmlns:p14="http://schemas.microsoft.com/office/powerpoint/2010/main" val="123547665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Quiz?</a:t>
            </a:r>
          </a:p>
        </p:txBody>
      </p:sp>
      <p:sp>
        <p:nvSpPr>
          <p:cNvPr id="3" name="Text Placeholder 2"/>
          <p:cNvSpPr>
            <a:spLocks noGrp="1"/>
          </p:cNvSpPr>
          <p:nvPr>
            <p:ph type="body" sz="quarter" idx="10"/>
          </p:nvPr>
        </p:nvSpPr>
        <p:spPr>
          <a:xfrm>
            <a:off x="274638" y="1221157"/>
            <a:ext cx="11887199" cy="2154436"/>
          </a:xfrm>
        </p:spPr>
        <p:txBody>
          <a:bodyPr/>
          <a:lstStyle/>
          <a:p>
            <a:pPr marL="457200" indent="-457200">
              <a:lnSpc>
                <a:spcPct val="200000"/>
              </a:lnSpc>
              <a:buAutoNum type="arabicPeriod"/>
            </a:pPr>
            <a:r>
              <a:rPr lang="en-IN" sz="2000" dirty="0">
                <a:latin typeface="+mj-lt"/>
              </a:rPr>
              <a:t>Which year Microsoft azure released?</a:t>
            </a:r>
          </a:p>
          <a:p>
            <a:pPr marL="457200" indent="-457200">
              <a:lnSpc>
                <a:spcPct val="200000"/>
              </a:lnSpc>
              <a:buAutoNum type="arabicPeriod"/>
            </a:pPr>
            <a:r>
              <a:rPr lang="en-IN" sz="2000" dirty="0">
                <a:latin typeface="+mj-lt"/>
              </a:rPr>
              <a:t>How many data </a:t>
            </a:r>
            <a:r>
              <a:rPr lang="en-IN" sz="2000" dirty="0" err="1">
                <a:latin typeface="+mj-lt"/>
              </a:rPr>
              <a:t>centers</a:t>
            </a:r>
            <a:r>
              <a:rPr lang="en-IN" sz="2000" dirty="0">
                <a:latin typeface="+mj-lt"/>
              </a:rPr>
              <a:t> (regions) does </a:t>
            </a:r>
            <a:r>
              <a:rPr lang="en-IN" sz="2000" dirty="0" err="1">
                <a:latin typeface="+mj-lt"/>
              </a:rPr>
              <a:t>microsoft</a:t>
            </a:r>
            <a:r>
              <a:rPr lang="en-IN" sz="2000" dirty="0">
                <a:latin typeface="+mj-lt"/>
              </a:rPr>
              <a:t> have?</a:t>
            </a:r>
          </a:p>
          <a:p>
            <a:pPr marL="457200" indent="-457200">
              <a:lnSpc>
                <a:spcPct val="200000"/>
              </a:lnSpc>
              <a:buAutoNum type="arabicPeriod"/>
            </a:pPr>
            <a:endParaRPr lang="en-IN" sz="2000" dirty="0">
              <a:latin typeface="+mj-lt"/>
            </a:endParaRPr>
          </a:p>
        </p:txBody>
      </p:sp>
    </p:spTree>
    <p:extLst>
      <p:ext uri="{BB962C8B-B14F-4D97-AF65-F5344CB8AC3E}">
        <p14:creationId xmlns:p14="http://schemas.microsoft.com/office/powerpoint/2010/main" val="386359525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Quiz?</a:t>
            </a:r>
          </a:p>
        </p:txBody>
      </p:sp>
      <p:sp>
        <p:nvSpPr>
          <p:cNvPr id="3" name="Text Placeholder 2"/>
          <p:cNvSpPr>
            <a:spLocks noGrp="1"/>
          </p:cNvSpPr>
          <p:nvPr>
            <p:ph type="body" sz="quarter" idx="10"/>
          </p:nvPr>
        </p:nvSpPr>
        <p:spPr>
          <a:xfrm>
            <a:off x="274638" y="1221157"/>
            <a:ext cx="11887199" cy="2831544"/>
          </a:xfrm>
        </p:spPr>
        <p:txBody>
          <a:bodyPr/>
          <a:lstStyle/>
          <a:p>
            <a:pPr marL="457200" indent="-457200">
              <a:lnSpc>
                <a:spcPct val="200000"/>
              </a:lnSpc>
              <a:buAutoNum type="arabicPeriod"/>
            </a:pPr>
            <a:r>
              <a:rPr lang="en-IN" sz="2000" dirty="0">
                <a:latin typeface="+mj-lt"/>
              </a:rPr>
              <a:t>Which year Microsoft azure released?</a:t>
            </a:r>
          </a:p>
          <a:p>
            <a:pPr marL="457200" indent="-457200">
              <a:lnSpc>
                <a:spcPct val="200000"/>
              </a:lnSpc>
              <a:buAutoNum type="arabicPeriod"/>
            </a:pPr>
            <a:r>
              <a:rPr lang="en-IN" sz="2000" dirty="0">
                <a:latin typeface="+mj-lt"/>
              </a:rPr>
              <a:t>How many data </a:t>
            </a:r>
            <a:r>
              <a:rPr lang="en-IN" sz="2000" dirty="0" err="1">
                <a:latin typeface="+mj-lt"/>
              </a:rPr>
              <a:t>centers</a:t>
            </a:r>
            <a:r>
              <a:rPr lang="en-IN" sz="2000" dirty="0">
                <a:latin typeface="+mj-lt"/>
              </a:rPr>
              <a:t> (regions) does </a:t>
            </a:r>
            <a:r>
              <a:rPr lang="en-IN" sz="2000" dirty="0" err="1">
                <a:latin typeface="+mj-lt"/>
              </a:rPr>
              <a:t>microsoft</a:t>
            </a:r>
            <a:r>
              <a:rPr lang="en-IN" sz="2000" dirty="0">
                <a:latin typeface="+mj-lt"/>
              </a:rPr>
              <a:t> have?</a:t>
            </a:r>
          </a:p>
          <a:p>
            <a:pPr marL="457200" indent="-457200">
              <a:lnSpc>
                <a:spcPct val="200000"/>
              </a:lnSpc>
              <a:buAutoNum type="arabicPeriod"/>
            </a:pPr>
            <a:r>
              <a:rPr lang="en-IN" sz="2000" dirty="0">
                <a:latin typeface="+mj-lt"/>
              </a:rPr>
              <a:t>Central India Microsoft Data </a:t>
            </a:r>
            <a:r>
              <a:rPr lang="en-IN" sz="2000" dirty="0" err="1">
                <a:latin typeface="+mj-lt"/>
              </a:rPr>
              <a:t>Center</a:t>
            </a:r>
            <a:r>
              <a:rPr lang="en-IN" sz="2000" dirty="0">
                <a:latin typeface="+mj-lt"/>
              </a:rPr>
              <a:t> – Location?</a:t>
            </a:r>
          </a:p>
          <a:p>
            <a:pPr marL="457200" indent="-457200">
              <a:lnSpc>
                <a:spcPct val="200000"/>
              </a:lnSpc>
              <a:buAutoNum type="arabicPeriod"/>
            </a:pPr>
            <a:endParaRPr lang="en-IN" sz="2000" dirty="0">
              <a:latin typeface="+mj-lt"/>
            </a:endParaRPr>
          </a:p>
        </p:txBody>
      </p:sp>
    </p:spTree>
    <p:extLst>
      <p:ext uri="{BB962C8B-B14F-4D97-AF65-F5344CB8AC3E}">
        <p14:creationId xmlns:p14="http://schemas.microsoft.com/office/powerpoint/2010/main" val="127428667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Quiz?</a:t>
            </a:r>
          </a:p>
        </p:txBody>
      </p:sp>
      <p:sp>
        <p:nvSpPr>
          <p:cNvPr id="3" name="Text Placeholder 2"/>
          <p:cNvSpPr>
            <a:spLocks noGrp="1"/>
          </p:cNvSpPr>
          <p:nvPr>
            <p:ph type="body" sz="quarter" idx="10"/>
          </p:nvPr>
        </p:nvSpPr>
        <p:spPr>
          <a:xfrm>
            <a:off x="274638" y="1221157"/>
            <a:ext cx="11887199" cy="4185761"/>
          </a:xfrm>
        </p:spPr>
        <p:txBody>
          <a:bodyPr/>
          <a:lstStyle/>
          <a:p>
            <a:pPr marL="457200" indent="-457200">
              <a:lnSpc>
                <a:spcPct val="200000"/>
              </a:lnSpc>
              <a:buAutoNum type="arabicPeriod"/>
            </a:pPr>
            <a:r>
              <a:rPr lang="en-IN" sz="2000" dirty="0">
                <a:latin typeface="+mj-lt"/>
              </a:rPr>
              <a:t>Which year Microsoft azure released?</a:t>
            </a:r>
          </a:p>
          <a:p>
            <a:pPr marL="457200" indent="-457200">
              <a:lnSpc>
                <a:spcPct val="200000"/>
              </a:lnSpc>
              <a:buAutoNum type="arabicPeriod"/>
            </a:pPr>
            <a:r>
              <a:rPr lang="en-IN" sz="2000" dirty="0">
                <a:latin typeface="+mj-lt"/>
              </a:rPr>
              <a:t>How many data </a:t>
            </a:r>
            <a:r>
              <a:rPr lang="en-IN" sz="2000" dirty="0" err="1">
                <a:latin typeface="+mj-lt"/>
              </a:rPr>
              <a:t>centers</a:t>
            </a:r>
            <a:r>
              <a:rPr lang="en-IN" sz="2000" dirty="0">
                <a:latin typeface="+mj-lt"/>
              </a:rPr>
              <a:t> (regions) does </a:t>
            </a:r>
            <a:r>
              <a:rPr lang="en-IN" sz="2000" dirty="0" err="1">
                <a:latin typeface="+mj-lt"/>
              </a:rPr>
              <a:t>microsoft</a:t>
            </a:r>
            <a:r>
              <a:rPr lang="en-IN" sz="2000" dirty="0">
                <a:latin typeface="+mj-lt"/>
              </a:rPr>
              <a:t> have?</a:t>
            </a:r>
          </a:p>
          <a:p>
            <a:pPr marL="457200" indent="-457200">
              <a:lnSpc>
                <a:spcPct val="200000"/>
              </a:lnSpc>
              <a:buAutoNum type="arabicPeriod"/>
            </a:pPr>
            <a:r>
              <a:rPr lang="en-IN" sz="2000" dirty="0">
                <a:latin typeface="+mj-lt"/>
              </a:rPr>
              <a:t>Central India Microsoft Data </a:t>
            </a:r>
            <a:r>
              <a:rPr lang="en-IN" sz="2000" dirty="0" err="1">
                <a:latin typeface="+mj-lt"/>
              </a:rPr>
              <a:t>Center</a:t>
            </a:r>
            <a:r>
              <a:rPr lang="en-IN" sz="2000" dirty="0">
                <a:latin typeface="+mj-lt"/>
              </a:rPr>
              <a:t> – Location?</a:t>
            </a:r>
          </a:p>
          <a:p>
            <a:pPr marL="457200" indent="-457200">
              <a:lnSpc>
                <a:spcPct val="200000"/>
              </a:lnSpc>
              <a:buAutoNum type="arabicPeriod"/>
            </a:pPr>
            <a:r>
              <a:rPr lang="en-IN" sz="2000" dirty="0">
                <a:latin typeface="+mj-lt"/>
              </a:rPr>
              <a:t>Which Azure Cloud Service list in Both (Web + Mobile, Developer Tools) Category?</a:t>
            </a:r>
          </a:p>
          <a:p>
            <a:pPr marL="457200" indent="-457200">
              <a:lnSpc>
                <a:spcPct val="200000"/>
              </a:lnSpc>
              <a:buAutoNum type="arabicPeriod"/>
            </a:pPr>
            <a:endParaRPr lang="en-IN" sz="2000" dirty="0">
              <a:latin typeface="+mj-lt"/>
            </a:endParaRPr>
          </a:p>
          <a:p>
            <a:pPr marL="457200" indent="-457200">
              <a:lnSpc>
                <a:spcPct val="200000"/>
              </a:lnSpc>
              <a:buAutoNum type="arabicPeriod"/>
            </a:pPr>
            <a:endParaRPr lang="en-IN" sz="2000" dirty="0">
              <a:latin typeface="+mj-lt"/>
            </a:endParaRPr>
          </a:p>
        </p:txBody>
      </p:sp>
    </p:spTree>
    <p:extLst>
      <p:ext uri="{BB962C8B-B14F-4D97-AF65-F5344CB8AC3E}">
        <p14:creationId xmlns:p14="http://schemas.microsoft.com/office/powerpoint/2010/main" val="3101983501"/>
      </p:ext>
    </p:extLst>
  </p:cSld>
  <p:clrMapOvr>
    <a:masterClrMapping/>
  </p:clrMapOvr>
  <p:transition>
    <p:fade/>
  </p:transition>
</p:sld>
</file>

<file path=ppt/theme/theme1.xml><?xml version="1.0" encoding="utf-8"?>
<a:theme xmlns:a="http://schemas.openxmlformats.org/drawingml/2006/main" name="Connect_2016_Template_Light">
  <a:themeElements>
    <a:clrScheme name="Custom 2">
      <a:dk1>
        <a:srgbClr val="505050"/>
      </a:dk1>
      <a:lt1>
        <a:srgbClr val="FFFFFF"/>
      </a:lt1>
      <a:dk2>
        <a:srgbClr val="0078D7"/>
      </a:dk2>
      <a:lt2>
        <a:srgbClr val="FFFFFF"/>
      </a:lt2>
      <a:accent1>
        <a:srgbClr val="0078D7"/>
      </a:accent1>
      <a:accent2>
        <a:srgbClr val="5C2D91"/>
      </a:accent2>
      <a:accent3>
        <a:srgbClr val="008272"/>
      </a:accent3>
      <a:accent4>
        <a:srgbClr val="D2D2D2"/>
      </a:accent4>
      <a:accent5>
        <a:srgbClr val="737373"/>
      </a:accent5>
      <a:accent6>
        <a:srgbClr val="50505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New Features in CSharp 7.0.potx" id="{BE6ECBF8-5DC6-4C48-8A88-AED5A4ECCAA8}" vid="{1FF4E5EF-A7EE-42D8-BBEA-D087044C36FF}"/>
    </a:ext>
  </a:extLst>
</a:theme>
</file>

<file path=ppt/theme/theme2.xml><?xml version="1.0" encoding="utf-8"?>
<a:theme xmlns:a="http://schemas.openxmlformats.org/drawingml/2006/main" name="Connect_2016_Template_Dark">
  <a:themeElements>
    <a:clrScheme name="Custom 1">
      <a:dk1>
        <a:srgbClr val="505050"/>
      </a:dk1>
      <a:lt1>
        <a:srgbClr val="FFFFFF"/>
      </a:lt1>
      <a:dk2>
        <a:srgbClr val="0078D7"/>
      </a:dk2>
      <a:lt2>
        <a:srgbClr val="FFFFFF"/>
      </a:lt2>
      <a:accent1>
        <a:srgbClr val="0078D7"/>
      </a:accent1>
      <a:accent2>
        <a:srgbClr val="5C2D91"/>
      </a:accent2>
      <a:accent3>
        <a:srgbClr val="008272"/>
      </a:accent3>
      <a:accent4>
        <a:srgbClr val="D2D2D2"/>
      </a:accent4>
      <a:accent5>
        <a:srgbClr val="00BCF2"/>
      </a:accent5>
      <a:accent6>
        <a:srgbClr val="737373"/>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New Features in CSharp 7.0.potx" id="{BE6ECBF8-5DC6-4C48-8A88-AED5A4ECCAA8}" vid="{C3BAF28A-4E63-4DB5-8E37-36491662522A}"/>
    </a:ext>
  </a:extLst>
</a:theme>
</file>

<file path=ppt/theme/theme3.xml><?xml version="1.0" encoding="utf-8"?>
<a:theme xmlns:a="http://schemas.openxmlformats.org/drawingml/2006/main" name="Generic Content">
  <a:themeElements>
    <a:clrScheme name="Cloud Campaign">
      <a:dk1>
        <a:srgbClr val="616161"/>
      </a:dk1>
      <a:lt1>
        <a:sysClr val="window" lastClr="FFFFFF"/>
      </a:lt1>
      <a:dk2>
        <a:srgbClr val="341547"/>
      </a:dk2>
      <a:lt2>
        <a:srgbClr val="541868"/>
      </a:lt2>
      <a:accent1>
        <a:srgbClr val="8A3986"/>
      </a:accent1>
      <a:accent2>
        <a:srgbClr val="2FAFE9"/>
      </a:accent2>
      <a:accent3>
        <a:srgbClr val="1B5CA9"/>
      </a:accent3>
      <a:accent4>
        <a:srgbClr val="F8C710"/>
      </a:accent4>
      <a:accent5>
        <a:srgbClr val="F17719"/>
      </a:accent5>
      <a:accent6>
        <a:srgbClr val="D52D1A"/>
      </a:accent6>
      <a:hlink>
        <a:srgbClr val="1B5CA9"/>
      </a:hlink>
      <a:folHlink>
        <a:srgbClr val="61625E"/>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New Features in CSharp 7.0.potx" id="{BE6ECBF8-5DC6-4C48-8A88-AED5A4ECCAA8}" vid="{B4F816B8-EA9C-41C8-8CE0-884B13230C6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879</Words>
  <Application>Microsoft Office PowerPoint</Application>
  <PresentationFormat>Custom</PresentationFormat>
  <Paragraphs>143</Paragraphs>
  <Slides>19</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Arial</vt:lpstr>
      <vt:lpstr>Consolas</vt:lpstr>
      <vt:lpstr>Segoe UI</vt:lpstr>
      <vt:lpstr>Segoe UI Light</vt:lpstr>
      <vt:lpstr>Segoe UI Semibold</vt:lpstr>
      <vt:lpstr>Times New Roman</vt:lpstr>
      <vt:lpstr>Wingdings</vt:lpstr>
      <vt:lpstr>Connect_2016_Template_Light</vt:lpstr>
      <vt:lpstr>Connect_2016_Template_Dark</vt:lpstr>
      <vt:lpstr>Generic Content</vt:lpstr>
      <vt:lpstr>Leverage the Intelligent Cloud</vt:lpstr>
      <vt:lpstr>Agenda</vt:lpstr>
      <vt:lpstr>Overview of Microsoft Azure</vt:lpstr>
      <vt:lpstr>The Intelligent Cloud</vt:lpstr>
      <vt:lpstr>Quiz?</vt:lpstr>
      <vt:lpstr>Quiz?</vt:lpstr>
      <vt:lpstr>Quiz?</vt:lpstr>
      <vt:lpstr>Quiz?</vt:lpstr>
      <vt:lpstr>Quiz?</vt:lpstr>
      <vt:lpstr>Quiz?</vt:lpstr>
      <vt:lpstr>Introduction Microsoft Cognitive Services</vt:lpstr>
      <vt:lpstr>Microsoft Cognitive Services</vt:lpstr>
      <vt:lpstr>Vision</vt:lpstr>
      <vt:lpstr>Speech</vt:lpstr>
      <vt:lpstr>Language</vt:lpstr>
      <vt:lpstr>Knowledge</vt:lpstr>
      <vt:lpstr>Search</vt:lpstr>
      <vt:lpstr>Advantages of Cognitive Services</vt:lpstr>
      <vt:lpstr>Demo</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2016-11-11T17:12:51Z</dcterms:created>
  <dcterms:modified xsi:type="dcterms:W3CDTF">2017-08-08T08:58:24Z</dcterms:modified>
  <cp:category/>
</cp:coreProperties>
</file>