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4" r:id="rId10"/>
    <p:sldId id="266" r:id="rId11"/>
    <p:sldId id="267" r:id="rId12"/>
    <p:sldId id="268" r:id="rId13"/>
    <p:sldId id="272" r:id="rId14"/>
    <p:sldId id="273" r:id="rId15"/>
    <p:sldId id="274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5C1648-FAA3-4D72-ACA1-CBE49BED57A5}" type="datetimeFigureOut">
              <a:rPr lang="en-IN" smtClean="0"/>
              <a:t>09-08-2017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AC3021-212F-4E98-BB7C-1BC17F31924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4439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 marL="0" marR="0" lvl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itchFamily="34" charset="0"/>
                <a:ea typeface="+mn-ea"/>
                <a:cs typeface="+mn-cs"/>
              </a:rPr>
              <a:t>Microsoft Connect 2016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571500" marR="0" lvl="0" indent="0" algn="l" defTabSz="914099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" b="0" i="0" u="none" strike="noStrike" kern="1200" cap="none" spc="0" normalizeH="0" baseline="0" noProof="0">
                <a:ln>
                  <a:noFill/>
                </a:ln>
                <a:gradFill>
                  <a:gsLst>
                    <a:gs pos="0">
                      <a:prstClr val="black"/>
                    </a:gs>
                    <a:gs pos="100000">
                      <a:prstClr val="black"/>
                    </a:gs>
                  </a:gsLst>
                  <a:lin ang="5400000" scaled="0"/>
                </a:gradFill>
                <a:effectLst/>
                <a:uLnTx/>
                <a:uFillTx/>
                <a:latin typeface="Segoe UI" pitchFamily="34" charset="0"/>
                <a:ea typeface="Segoe UI" pitchFamily="34" charset="0"/>
                <a:cs typeface="Segoe UI" pitchFamily="34" charset="0"/>
              </a:rPr>
              <a:t>© 2016 Microsoft Corporation. All rights reserved. MICROSOFT MAKES NO WARRANTIES, EXPRESS, IMPLIED OR STATUTORY, AS TO THE INFORMATION IN THIS PRESENTATION.</a:t>
            </a:r>
            <a:endParaRPr kumimoji="0" lang="en-US" sz="400" b="0" i="0" u="none" strike="noStrike" kern="1200" cap="none" spc="0" normalizeH="0" baseline="0" noProof="0" dirty="0">
              <a:ln>
                <a:noFill/>
              </a:ln>
              <a:gradFill>
                <a:gsLst>
                  <a:gs pos="0">
                    <a:prstClr val="black"/>
                  </a:gs>
                  <a:gs pos="100000">
                    <a:prstClr val="black"/>
                  </a:gs>
                </a:gsLst>
                <a:lin ang="5400000" scaled="0"/>
              </a:gradFill>
              <a:effectLst/>
              <a:uLnTx/>
              <a:uFillTx/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pPr marL="0" marR="0" lvl="0" indent="0" algn="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8EEC551-8CDA-4EB6-89BB-2A86C9F091C8}" type="datetime8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itchFamily="34" charset="0"/>
                <a:ea typeface="+mn-ea"/>
                <a:cs typeface="+mn-cs"/>
              </a:rPr>
              <a:pPr marL="0" marR="0" lvl="0" indent="0" algn="r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2017-08-09 5:13 PM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marL="0" marR="0" lvl="0" indent="0" algn="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008EB6-D09E-4580-8CD6-DDB14511944F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" pitchFamily="34" charset="0"/>
                <a:ea typeface="+mn-ea"/>
                <a:cs typeface="+mn-cs"/>
              </a:rPr>
              <a:pPr marL="0" marR="0" lvl="0" indent="0" algn="r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10121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lkin">
    <p:bg>
      <p:bgPr>
        <a:solidFill>
          <a:srgbClr val="0078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 hidden="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0203" y="6119147"/>
            <a:ext cx="1253377" cy="268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4719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2-color Non-bulleted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41" y="1189175"/>
            <a:ext cx="5378548" cy="1877004"/>
          </a:xfrm>
        </p:spPr>
        <p:txBody>
          <a:bodyPr wrap="square">
            <a:spAutoFit/>
          </a:bodyPr>
          <a:lstStyle>
            <a:lvl1pPr marL="0" indent="0">
              <a:spcBef>
                <a:spcPts val="1200"/>
              </a:spcBef>
              <a:buClr>
                <a:schemeClr val="tx1"/>
              </a:buClr>
              <a:buFont typeface="Wingdings" pitchFamily="2" charset="2"/>
              <a:buNone/>
              <a:defRPr sz="3137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0" indent="0">
              <a:buNone/>
              <a:defRPr sz="1961"/>
            </a:lvl2pPr>
            <a:lvl3pPr marL="227209" indent="0">
              <a:buNone/>
              <a:tabLst/>
              <a:defRPr sz="1961"/>
            </a:lvl3pPr>
            <a:lvl4pPr marL="451306" indent="0">
              <a:buNone/>
              <a:defRPr/>
            </a:lvl4pPr>
            <a:lvl5pPr marL="672290" indent="0">
              <a:buNone/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544214" y="1189175"/>
            <a:ext cx="5378548" cy="1877004"/>
          </a:xfrm>
        </p:spPr>
        <p:txBody>
          <a:bodyPr wrap="square">
            <a:spAutoFit/>
          </a:bodyPr>
          <a:lstStyle>
            <a:lvl1pPr marL="0" indent="0">
              <a:spcBef>
                <a:spcPts val="1200"/>
              </a:spcBef>
              <a:buClr>
                <a:schemeClr val="tx1"/>
              </a:buClr>
              <a:buFont typeface="Wingdings" pitchFamily="2" charset="2"/>
              <a:buNone/>
              <a:defRPr sz="3137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0" indent="0">
              <a:buNone/>
              <a:defRPr sz="1961"/>
            </a:lvl2pPr>
            <a:lvl3pPr marL="227209" indent="0">
              <a:buNone/>
              <a:tabLst/>
              <a:defRPr sz="1961"/>
            </a:lvl3pPr>
            <a:lvl4pPr marL="451306" indent="0">
              <a:buNone/>
              <a:defRPr/>
            </a:lvl4pPr>
            <a:lvl5pPr marL="672290" indent="0">
              <a:buNone/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2762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Non-bulleted text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41" y="1189175"/>
            <a:ext cx="5378548" cy="1877004"/>
          </a:xfrm>
        </p:spPr>
        <p:txBody>
          <a:bodyPr wrap="square">
            <a:spAutoFit/>
          </a:bodyPr>
          <a:lstStyle>
            <a:lvl1pPr marL="0" indent="0">
              <a:spcBef>
                <a:spcPts val="1200"/>
              </a:spcBef>
              <a:buClr>
                <a:schemeClr val="tx1"/>
              </a:buClr>
              <a:buFont typeface="Wingdings" pitchFamily="2" charset="2"/>
              <a:buNone/>
              <a:defRPr sz="3137"/>
            </a:lvl1pPr>
            <a:lvl2pPr marL="0" indent="0">
              <a:buNone/>
              <a:defRPr sz="1961"/>
            </a:lvl2pPr>
            <a:lvl3pPr marL="227209" indent="0">
              <a:buNone/>
              <a:tabLst/>
              <a:defRPr sz="1961"/>
            </a:lvl3pPr>
            <a:lvl4pPr marL="451306" indent="0">
              <a:buNone/>
              <a:defRPr/>
            </a:lvl4pPr>
            <a:lvl5pPr marL="672290" indent="0">
              <a:buNone/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544214" y="1189175"/>
            <a:ext cx="5378548" cy="1877004"/>
          </a:xfrm>
        </p:spPr>
        <p:txBody>
          <a:bodyPr wrap="square">
            <a:spAutoFit/>
          </a:bodyPr>
          <a:lstStyle>
            <a:lvl1pPr marL="0" indent="0">
              <a:spcBef>
                <a:spcPts val="1200"/>
              </a:spcBef>
              <a:buClr>
                <a:schemeClr val="tx1"/>
              </a:buClr>
              <a:buFont typeface="Wingdings" pitchFamily="2" charset="2"/>
              <a:buNone/>
              <a:defRPr sz="3137"/>
            </a:lvl1pPr>
            <a:lvl2pPr marL="0" indent="0">
              <a:buNone/>
              <a:defRPr sz="1961"/>
            </a:lvl2pPr>
            <a:lvl3pPr marL="227209" indent="0">
              <a:buNone/>
              <a:tabLst/>
              <a:defRPr sz="1961"/>
            </a:lvl3pPr>
            <a:lvl4pPr marL="451306" indent="0">
              <a:buNone/>
              <a:defRPr/>
            </a:lvl4pPr>
            <a:lvl5pPr marL="672290" indent="0">
              <a:buNone/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0032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 1st level color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41" y="1189176"/>
            <a:ext cx="5378548" cy="1946751"/>
          </a:xfrm>
        </p:spPr>
        <p:txBody>
          <a:bodyPr wrap="square">
            <a:spAutoFit/>
          </a:bodyPr>
          <a:lstStyle>
            <a:lvl1pPr marL="281677" indent="-281677">
              <a:spcBef>
                <a:spcPts val="1200"/>
              </a:spcBef>
              <a:buClr>
                <a:schemeClr val="tx2"/>
              </a:buClr>
              <a:buFont typeface="Arial" pitchFamily="34" charset="0"/>
              <a:buChar char="•"/>
              <a:defRPr sz="3137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520702" indent="-228601">
              <a:defRPr sz="2353"/>
            </a:lvl2pPr>
            <a:lvl3pPr marL="685803" indent="-165101">
              <a:tabLst/>
              <a:defRPr sz="1961"/>
            </a:lvl3pPr>
            <a:lvl4pPr marL="863603" indent="-177801">
              <a:defRPr/>
            </a:lvl4pPr>
            <a:lvl5pPr marL="1028704" indent="-165101"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544214" y="1189176"/>
            <a:ext cx="5378548" cy="1946751"/>
          </a:xfrm>
        </p:spPr>
        <p:txBody>
          <a:bodyPr wrap="square">
            <a:spAutoFit/>
          </a:bodyPr>
          <a:lstStyle>
            <a:lvl1pPr marL="281677" indent="-281677">
              <a:spcBef>
                <a:spcPts val="1200"/>
              </a:spcBef>
              <a:buClr>
                <a:schemeClr val="tx2"/>
              </a:buClr>
              <a:buFont typeface="Arial" pitchFamily="34" charset="0"/>
              <a:buChar char="•"/>
              <a:defRPr sz="3137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520702" indent="-228601">
              <a:defRPr sz="2353"/>
            </a:lvl2pPr>
            <a:lvl3pPr marL="685803" indent="-165101">
              <a:tabLst/>
              <a:defRPr sz="1961"/>
            </a:lvl3pPr>
            <a:lvl4pPr marL="863603" indent="-177801">
              <a:defRPr/>
            </a:lvl4pPr>
            <a:lvl5pPr marL="1028704" indent="-165101"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9315" y="163433"/>
            <a:ext cx="1676128" cy="252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52643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Bullet text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41" y="1189176"/>
            <a:ext cx="5378548" cy="1946751"/>
          </a:xfrm>
        </p:spPr>
        <p:txBody>
          <a:bodyPr wrap="square">
            <a:spAutoFit/>
          </a:bodyPr>
          <a:lstStyle>
            <a:lvl1pPr marL="281677" indent="-281677">
              <a:spcBef>
                <a:spcPts val="1200"/>
              </a:spcBef>
              <a:buClr>
                <a:schemeClr val="tx1"/>
              </a:buClr>
              <a:buFont typeface="Arial" pitchFamily="34" charset="0"/>
              <a:buChar char="•"/>
              <a:defRPr sz="3137"/>
            </a:lvl1pPr>
            <a:lvl2pPr marL="520702" indent="-228601">
              <a:defRPr sz="2353"/>
            </a:lvl2pPr>
            <a:lvl3pPr marL="685803" indent="-165101">
              <a:tabLst/>
              <a:defRPr sz="1961"/>
            </a:lvl3pPr>
            <a:lvl4pPr marL="863603" indent="-177801">
              <a:defRPr/>
            </a:lvl4pPr>
            <a:lvl5pPr marL="1028704" indent="-165101"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544214" y="1189176"/>
            <a:ext cx="5378548" cy="1946751"/>
          </a:xfrm>
        </p:spPr>
        <p:txBody>
          <a:bodyPr wrap="square">
            <a:spAutoFit/>
          </a:bodyPr>
          <a:lstStyle>
            <a:lvl1pPr marL="281677" indent="-281677">
              <a:spcBef>
                <a:spcPts val="1200"/>
              </a:spcBef>
              <a:buClr>
                <a:schemeClr val="tx1"/>
              </a:buClr>
              <a:buFont typeface="Arial" pitchFamily="34" charset="0"/>
              <a:buChar char="•"/>
              <a:defRPr sz="3137"/>
            </a:lvl1pPr>
            <a:lvl2pPr marL="520702" indent="-228601">
              <a:defRPr sz="2353"/>
            </a:lvl2pPr>
            <a:lvl3pPr marL="685803" indent="-165101">
              <a:tabLst/>
              <a:defRPr sz="1961"/>
            </a:lvl3pPr>
            <a:lvl4pPr marL="863603" indent="-177801">
              <a:defRPr/>
            </a:lvl4pPr>
            <a:lvl5pPr marL="1028704" indent="-165101"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1306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8817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79784" y="2906011"/>
            <a:ext cx="10034748" cy="899665"/>
          </a:xfrm>
        </p:spPr>
        <p:txBody>
          <a:bodyPr anchor="ctr" anchorCtr="0"/>
          <a:lstStyle>
            <a:lvl1pPr algn="l">
              <a:defRPr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921689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">
    <p:bg>
      <p:bgPr>
        <a:solidFill>
          <a:srgbClr val="0078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6126438"/>
            <a:ext cx="12192000" cy="739344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>
            <a:outerShdw blurRad="101600" dist="12700" dir="16200000" rotWithShape="0">
              <a:prstClr val="black">
                <a:alpha val="3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9285" tIns="143428" rIns="179285" bIns="14342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1410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353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alphaModFix amt="10000"/>
          </a:blip>
          <a:srcRect t="43378" r="43213" b="10783"/>
          <a:stretch/>
        </p:blipFill>
        <p:spPr>
          <a:xfrm>
            <a:off x="2998896" y="477"/>
            <a:ext cx="9172873" cy="6857523"/>
          </a:xfrm>
          <a:prstGeom prst="rect">
            <a:avLst/>
          </a:prstGeom>
        </p:spPr>
      </p:pic>
      <p:sp>
        <p:nvSpPr>
          <p:cNvPr id="13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544080" y="3877588"/>
            <a:ext cx="9179003" cy="651821"/>
          </a:xfrm>
          <a:prstGeom prst="rect">
            <a:avLst/>
          </a:prstGeom>
          <a:noFill/>
        </p:spPr>
        <p:txBody>
          <a:bodyPr wrap="square" lIns="146304" tIns="109728" rIns="146304" bIns="109728">
            <a:spAutoFit/>
          </a:bodyPr>
          <a:lstStyle>
            <a:lvl1pPr marL="0" indent="0">
              <a:spcBef>
                <a:spcPts val="0"/>
              </a:spcBef>
              <a:buNone/>
              <a:defRPr sz="3137" spc="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Name</a:t>
            </a:r>
          </a:p>
        </p:txBody>
      </p:sp>
      <p:sp>
        <p:nvSpPr>
          <p:cNvPr id="14" name="Title 12"/>
          <p:cNvSpPr>
            <a:spLocks noGrp="1"/>
          </p:cNvSpPr>
          <p:nvPr>
            <p:ph type="title" hasCustomPrompt="1"/>
          </p:nvPr>
        </p:nvSpPr>
        <p:spPr>
          <a:xfrm>
            <a:off x="526151" y="2073276"/>
            <a:ext cx="9179004" cy="1804311"/>
          </a:xfrm>
          <a:prstGeom prst="rect">
            <a:avLst/>
          </a:prstGeom>
        </p:spPr>
        <p:txBody>
          <a:bodyPr lIns="146304" tIns="9144" rIns="146304" bIns="9144" anchor="b" anchorCtr="0"/>
          <a:lstStyle>
            <a:lvl1pPr marL="0" indent="0">
              <a:spcBef>
                <a:spcPts val="0"/>
              </a:spcBef>
              <a:buNone/>
              <a:defRPr sz="7058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z="5882" dirty="0">
                <a:solidFill>
                  <a:schemeClr val="bg1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3263371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 - 2">
    <p:bg>
      <p:bgPr>
        <a:solidFill>
          <a:srgbClr val="5C2D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alphaModFix amt="10000"/>
          </a:blip>
          <a:srcRect t="43378" r="43213" b="10783"/>
          <a:stretch/>
        </p:blipFill>
        <p:spPr>
          <a:xfrm>
            <a:off x="2998896" y="477"/>
            <a:ext cx="9172873" cy="6857523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 bwMode="auto">
          <a:xfrm>
            <a:off x="0" y="6126438"/>
            <a:ext cx="12192000" cy="739344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>
            <a:outerShdw blurRad="101600" dist="12700" dir="16200000" rotWithShape="0">
              <a:prstClr val="black">
                <a:alpha val="3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9285" tIns="143428" rIns="179285" bIns="14342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1410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353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544080" y="3877588"/>
            <a:ext cx="9179003" cy="651821"/>
          </a:xfrm>
          <a:prstGeom prst="rect">
            <a:avLst/>
          </a:prstGeom>
          <a:noFill/>
        </p:spPr>
        <p:txBody>
          <a:bodyPr wrap="square" lIns="146304" tIns="109728" rIns="146304" bIns="109728">
            <a:spAutoFit/>
          </a:bodyPr>
          <a:lstStyle>
            <a:lvl1pPr marL="0" indent="0">
              <a:spcBef>
                <a:spcPts val="0"/>
              </a:spcBef>
              <a:buNone/>
              <a:defRPr sz="3137" spc="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Name</a:t>
            </a:r>
          </a:p>
        </p:txBody>
      </p:sp>
      <p:sp>
        <p:nvSpPr>
          <p:cNvPr id="14" name="Title 12"/>
          <p:cNvSpPr>
            <a:spLocks noGrp="1"/>
          </p:cNvSpPr>
          <p:nvPr>
            <p:ph type="title" hasCustomPrompt="1"/>
          </p:nvPr>
        </p:nvSpPr>
        <p:spPr>
          <a:xfrm>
            <a:off x="544080" y="2073276"/>
            <a:ext cx="9179004" cy="1804311"/>
          </a:xfrm>
          <a:prstGeom prst="rect">
            <a:avLst/>
          </a:prstGeom>
        </p:spPr>
        <p:txBody>
          <a:bodyPr lIns="146304" tIns="9144" rIns="146304" bIns="9144" anchor="b" anchorCtr="0"/>
          <a:lstStyle>
            <a:lvl1pPr marL="0" indent="0">
              <a:spcBef>
                <a:spcPts val="0"/>
              </a:spcBef>
              <a:buNone/>
              <a:defRPr sz="5882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z="5882" dirty="0">
                <a:solidFill>
                  <a:schemeClr val="bg1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329591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mo slide - 3">
    <p:bg>
      <p:bgPr>
        <a:solidFill>
          <a:srgbClr val="0082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alphaModFix amt="10000"/>
          </a:blip>
          <a:srcRect t="43378" r="43213" b="10783"/>
          <a:stretch/>
        </p:blipFill>
        <p:spPr>
          <a:xfrm>
            <a:off x="2998896" y="477"/>
            <a:ext cx="9172873" cy="6857523"/>
          </a:xfrm>
          <a:prstGeom prst="rect">
            <a:avLst/>
          </a:prstGeom>
        </p:spPr>
      </p:pic>
      <p:sp>
        <p:nvSpPr>
          <p:cNvPr id="4" name="Rectangle 3"/>
          <p:cNvSpPr/>
          <p:nvPr userDrawn="1"/>
        </p:nvSpPr>
        <p:spPr bwMode="auto">
          <a:xfrm>
            <a:off x="0" y="6126438"/>
            <a:ext cx="12192000" cy="739344"/>
          </a:xfrm>
          <a:prstGeom prst="rect">
            <a:avLst/>
          </a:prstGeom>
          <a:solidFill>
            <a:schemeClr val="bg1"/>
          </a:solidFill>
          <a:ln>
            <a:noFill/>
            <a:headEnd type="none" w="med" len="med"/>
            <a:tailEnd type="none" w="med" len="med"/>
          </a:ln>
          <a:effectLst>
            <a:outerShdw blurRad="101600" dist="12700" dir="16200000" rotWithShape="0">
              <a:prstClr val="black">
                <a:alpha val="3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9285" tIns="143428" rIns="179285" bIns="14342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1410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353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544080" y="3877588"/>
            <a:ext cx="9179003" cy="651821"/>
          </a:xfrm>
          <a:prstGeom prst="rect">
            <a:avLst/>
          </a:prstGeom>
          <a:noFill/>
        </p:spPr>
        <p:txBody>
          <a:bodyPr wrap="square" lIns="146304" tIns="109728" rIns="146304" bIns="109728">
            <a:spAutoFit/>
          </a:bodyPr>
          <a:lstStyle>
            <a:lvl1pPr marL="0" indent="0">
              <a:spcBef>
                <a:spcPts val="0"/>
              </a:spcBef>
              <a:buNone/>
              <a:defRPr sz="3137" spc="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Name</a:t>
            </a:r>
          </a:p>
        </p:txBody>
      </p:sp>
      <p:sp>
        <p:nvSpPr>
          <p:cNvPr id="14" name="Title 12"/>
          <p:cNvSpPr>
            <a:spLocks noGrp="1"/>
          </p:cNvSpPr>
          <p:nvPr>
            <p:ph type="title" hasCustomPrompt="1"/>
          </p:nvPr>
        </p:nvSpPr>
        <p:spPr>
          <a:xfrm>
            <a:off x="544080" y="2073276"/>
            <a:ext cx="9179004" cy="1804311"/>
          </a:xfrm>
          <a:prstGeom prst="rect">
            <a:avLst/>
          </a:prstGeom>
        </p:spPr>
        <p:txBody>
          <a:bodyPr lIns="146304" tIns="9144" rIns="146304" bIns="9144" anchor="b" anchorCtr="0"/>
          <a:lstStyle>
            <a:lvl1pPr marL="0" indent="0">
              <a:spcBef>
                <a:spcPts val="0"/>
              </a:spcBef>
              <a:buNone/>
              <a:defRPr sz="7058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sz="5882" dirty="0">
                <a:solidFill>
                  <a:schemeClr val="bg1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6847195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>
            <a:alphaModFix amt="10000"/>
          </a:blip>
          <a:srcRect t="43378" r="43213" b="10783"/>
          <a:stretch/>
        </p:blipFill>
        <p:spPr>
          <a:xfrm>
            <a:off x="2998896" y="477"/>
            <a:ext cx="9172873" cy="68575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68046" y="1186356"/>
            <a:ext cx="10906502" cy="1158793"/>
          </a:xfrm>
          <a:noFill/>
        </p:spPr>
        <p:txBody>
          <a:bodyPr wrap="square" tIns="91440" bIns="91440" anchor="t" anchorCtr="0">
            <a:spAutoFit/>
          </a:bodyPr>
          <a:lstStyle>
            <a:lvl1pPr>
              <a:defRPr sz="7058" spc="-98" baseline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Video title</a:t>
            </a:r>
          </a:p>
        </p:txBody>
      </p:sp>
    </p:spTree>
    <p:extLst>
      <p:ext uri="{BB962C8B-B14F-4D97-AF65-F5344CB8AC3E}">
        <p14:creationId xmlns:p14="http://schemas.microsoft.com/office/powerpoint/2010/main" val="6169481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1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hidden="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450203" y="6119147"/>
            <a:ext cx="1253377" cy="26878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 bwMode="auto">
          <a:xfrm>
            <a:off x="1" y="6118656"/>
            <a:ext cx="12191999" cy="739344"/>
          </a:xfrm>
          <a:prstGeom prst="rect">
            <a:avLst/>
          </a:prstGeom>
          <a:solidFill>
            <a:schemeClr val="tx1"/>
          </a:solidFill>
          <a:ln>
            <a:noFill/>
            <a:headEnd type="none" w="med" len="med"/>
            <a:tailEnd type="none" w="med" len="med"/>
          </a:ln>
          <a:effectLst>
            <a:outerShdw blurRad="101600" dist="12700" dir="16200000" rotWithShape="0">
              <a:prstClr val="black">
                <a:alpha val="30000"/>
              </a:prst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9285" tIns="143428" rIns="179285" bIns="14342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1410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353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543147" y="2084187"/>
            <a:ext cx="5552853" cy="1793090"/>
          </a:xfrm>
          <a:noFill/>
        </p:spPr>
        <p:txBody>
          <a:bodyPr lIns="146304" tIns="91440" rIns="146304" bIns="91440" anchor="t" anchorCtr="0"/>
          <a:lstStyle>
            <a:lvl1pPr>
              <a:defRPr sz="5294" spc="-98" baseline="0">
                <a:gradFill>
                  <a:gsLst>
                    <a:gs pos="100000">
                      <a:schemeClr val="tx2"/>
                    </a:gs>
                    <a:gs pos="0">
                      <a:schemeClr val="tx2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43147" y="3878574"/>
            <a:ext cx="5552854" cy="1792326"/>
          </a:xfrm>
          <a:noFill/>
        </p:spPr>
        <p:txBody>
          <a:bodyPr lIns="146304" tIns="109728" rIns="146304" bIns="109728">
            <a:noAutofit/>
          </a:bodyPr>
          <a:lstStyle>
            <a:lvl1pPr marL="0" indent="0">
              <a:spcBef>
                <a:spcPts val="0"/>
              </a:spcBef>
              <a:buNone/>
              <a:defRPr sz="3137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606997" y="6311820"/>
            <a:ext cx="2346579" cy="353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5275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Transmiss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>
            <a:alphaModFix amt="10000"/>
          </a:blip>
          <a:srcRect t="43378" r="43213" b="10783"/>
          <a:stretch/>
        </p:blipFill>
        <p:spPr>
          <a:xfrm>
            <a:off x="2998896" y="477"/>
            <a:ext cx="9172873" cy="685752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2189" y="2084172"/>
            <a:ext cx="5563811" cy="1158793"/>
          </a:xfrm>
          <a:noFill/>
        </p:spPr>
        <p:txBody>
          <a:bodyPr wrap="square" tIns="91440" bIns="91440" anchor="t" anchorCtr="0">
            <a:spAutoFit/>
          </a:bodyPr>
          <a:lstStyle>
            <a:lvl1pPr>
              <a:defRPr sz="7058" spc="-98" baseline="0">
                <a:gradFill>
                  <a:gsLst>
                    <a:gs pos="100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1053525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 Plain">
    <p:bg>
      <p:bgPr>
        <a:solidFill>
          <a:srgbClr val="0078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532189" y="2084172"/>
            <a:ext cx="5563811" cy="1158793"/>
          </a:xfrm>
          <a:noFill/>
        </p:spPr>
        <p:txBody>
          <a:bodyPr wrap="square" tIns="91440" bIns="91440" anchor="t" anchorCtr="0">
            <a:spAutoFit/>
          </a:bodyPr>
          <a:lstStyle>
            <a:lvl1pPr>
              <a:defRPr sz="7058" spc="-98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title</a:t>
            </a:r>
          </a:p>
        </p:txBody>
      </p:sp>
    </p:spTree>
    <p:extLst>
      <p:ext uri="{BB962C8B-B14F-4D97-AF65-F5344CB8AC3E}">
        <p14:creationId xmlns:p14="http://schemas.microsoft.com/office/powerpoint/2010/main" val="39279255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94942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Accent Color 2">
    <p:bg>
      <p:bgPr>
        <a:solidFill>
          <a:srgbClr val="5C2D9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23438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veloper Co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Slide for developer code</a:t>
            </a:r>
          </a:p>
        </p:txBody>
      </p:sp>
      <p:sp>
        <p:nvSpPr>
          <p:cNvPr id="3" name="Rectangle 2"/>
          <p:cNvSpPr/>
          <p:nvPr userDrawn="1"/>
        </p:nvSpPr>
        <p:spPr bwMode="hidden">
          <a:xfrm>
            <a:off x="1" y="1189176"/>
            <a:ext cx="12192000" cy="5668824"/>
          </a:xfrm>
          <a:prstGeom prst="rect">
            <a:avLst/>
          </a:prstGeom>
          <a:solidFill>
            <a:srgbClr val="FFFFFF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2" tIns="45722" rIns="45722" bIns="45722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102" fontAlgn="base">
              <a:spcBef>
                <a:spcPct val="0"/>
              </a:spcBef>
              <a:spcAft>
                <a:spcPct val="0"/>
              </a:spcAft>
            </a:pPr>
            <a:endParaRPr lang="en-US" sz="1765" dirty="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269239" y="1197322"/>
            <a:ext cx="11653522" cy="1956973"/>
          </a:xfrm>
        </p:spPr>
        <p:txBody>
          <a:bodyPr/>
          <a:lstStyle>
            <a:lvl1pPr marL="0" indent="0">
              <a:buNone/>
              <a:defRPr sz="3235"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 marL="339726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2pPr>
            <a:lvl3pPr marL="573090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3pPr>
            <a:lvl4pPr marL="798516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4pPr>
            <a:lvl5pPr marL="1030292" indent="0">
              <a:buNone/>
              <a:defRPr>
                <a:gradFill>
                  <a:gsLst>
                    <a:gs pos="125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latin typeface="Consolas" panose="020B0609020204030204" pitchFamily="49" charset="0"/>
                <a:cs typeface="Consolas" panose="020B0609020204030204" pitchFamily="49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9315" y="163433"/>
            <a:ext cx="1676128" cy="252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667970"/>
      </p:ext>
    </p:extLst>
  </p:cSld>
  <p:clrMapOvr>
    <a:masterClrMapping/>
  </p:clrMapOvr>
  <p:transition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Connect logo">
    <p:bg>
      <p:bgPr>
        <a:solidFill>
          <a:srgbClr val="0078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259744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 slide Microso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 userDrawn="1"/>
        </p:nvSpPr>
        <p:spPr bwMode="blackWhite">
          <a:xfrm>
            <a:off x="269239" y="6171616"/>
            <a:ext cx="11653522" cy="39531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179285" tIns="143428" rIns="179285" bIns="143428" numCol="1" anchor="t" anchorCtr="0" compatLnSpc="1">
            <a:prstTxWarp prst="textNoShape">
              <a:avLst/>
            </a:prstTxWarp>
            <a:spAutoFit/>
          </a:bodyPr>
          <a:lstStyle/>
          <a:p>
            <a:pPr defTabSz="913924" eaLnBrk="0" hangingPunct="0"/>
            <a:r>
              <a:rPr lang="en-US" sz="686" dirty="0">
                <a:gradFill>
                  <a:gsLst>
                    <a:gs pos="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cs typeface="Segoe UI" pitchFamily="34" charset="0"/>
              </a:rPr>
              <a:t>© 2016 Microsoft Corporation. All rights reserved. 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54744" y="2882374"/>
            <a:ext cx="4482512" cy="959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9477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36000" decel="64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2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Notes slide Layout">
    <p:bg bwMode="black"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269239" y="1189177"/>
            <a:ext cx="11653523" cy="2396047"/>
          </a:xfrm>
          <a:prstGeom prst="rect">
            <a:avLst/>
          </a:prstGeom>
        </p:spPr>
        <p:txBody>
          <a:bodyPr/>
          <a:lstStyle>
            <a:lvl1pPr marL="284790" indent="-284790">
              <a:buClr>
                <a:schemeClr val="tx1"/>
              </a:buClr>
              <a:buSzPct val="90000"/>
              <a:buFont typeface="Arial" pitchFamily="34" charset="0"/>
              <a:buChar char="•"/>
              <a:defRPr sz="3529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560241" indent="-275453">
              <a:buClr>
                <a:schemeClr val="tx1"/>
              </a:buClr>
              <a:buSzPct val="90000"/>
              <a:buFont typeface="Arial" pitchFamily="34" charset="0"/>
              <a:buChar char="•"/>
              <a:defRPr sz="3137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845031" indent="-284790">
              <a:buClr>
                <a:schemeClr val="tx1"/>
              </a:buClr>
              <a:buSzPct val="90000"/>
              <a:buFont typeface="Arial" pitchFamily="34" charset="0"/>
              <a:buChar char="•"/>
              <a:defRPr sz="2745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069128" indent="-224097">
              <a:buClr>
                <a:schemeClr val="tx1"/>
              </a:buClr>
              <a:buSzPct val="90000"/>
              <a:buFont typeface="Arial" pitchFamily="34" charset="0"/>
              <a:buChar char="•"/>
              <a:defRPr sz="2353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293225" indent="-224097">
              <a:buClr>
                <a:schemeClr val="tx1"/>
              </a:buClr>
              <a:buSzPct val="90000"/>
              <a:buFont typeface="Arial" pitchFamily="34" charset="0"/>
              <a:buChar char="•"/>
              <a:defRPr sz="1961"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</a:lstStyle>
          <a:p>
            <a:pPr lvl="0"/>
            <a:r>
              <a:rPr lang="en-US" dirty="0"/>
              <a:t>Use this Layout for Speaker Notes slides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1" y="6238876"/>
            <a:ext cx="12192001" cy="619125"/>
          </a:xfrm>
          <a:prstGeom prst="rect">
            <a:avLst/>
          </a:prstGeom>
          <a:solidFill>
            <a:srgbClr val="FFFF99"/>
          </a:solidFill>
        </p:spPr>
        <p:txBody>
          <a:bodyPr wrap="square" lIns="155457" tIns="77729" rIns="155457" bIns="77729" anchor="b" anchorCtr="0">
            <a:noAutofit/>
          </a:bodyPr>
          <a:lstStyle>
            <a:lvl1pPr algn="r">
              <a:buFont typeface="Arial" pitchFamily="34" charset="0"/>
              <a:buNone/>
              <a:defRPr sz="3627" spc="-50" baseline="0">
                <a:gradFill>
                  <a:gsLst>
                    <a:gs pos="0">
                      <a:srgbClr val="000000"/>
                    </a:gs>
                    <a:gs pos="100000">
                      <a:srgbClr val="000000"/>
                    </a:gs>
                  </a:gsLst>
                  <a:lin ang="5400000" scaled="0"/>
                </a:gradFill>
                <a:effectLst/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pPr lvl="0"/>
            <a:r>
              <a:rPr lang="en-US" dirty="0"/>
              <a:t>Next: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 bwMode="white"/>
        <p:txBody>
          <a:bodyPr/>
          <a:lstStyle>
            <a:lvl1pPr>
              <a:defRPr>
                <a:gradFill>
                  <a:gsLst>
                    <a:gs pos="1250">
                      <a:schemeClr val="tx1"/>
                    </a:gs>
                    <a:gs pos="100000">
                      <a:schemeClr val="tx1"/>
                    </a:gs>
                  </a:gsLst>
                  <a:lin ang="5400000" scaled="0"/>
                </a:gra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909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wo Column Bullet text 1st level color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41" y="1189176"/>
            <a:ext cx="5378548" cy="1946751"/>
          </a:xfrm>
        </p:spPr>
        <p:txBody>
          <a:bodyPr wrap="square">
            <a:spAutoFit/>
          </a:bodyPr>
          <a:lstStyle>
            <a:lvl1pPr marL="281677" indent="-281677">
              <a:spcBef>
                <a:spcPts val="1200"/>
              </a:spcBef>
              <a:buClr>
                <a:schemeClr val="tx2"/>
              </a:buClr>
              <a:buFont typeface="Arial" pitchFamily="34" charset="0"/>
              <a:buChar char="•"/>
              <a:defRPr sz="3137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520702" indent="-228601">
              <a:defRPr sz="2353"/>
            </a:lvl2pPr>
            <a:lvl3pPr marL="685803" indent="-165101">
              <a:tabLst/>
              <a:defRPr sz="1961"/>
            </a:lvl3pPr>
            <a:lvl4pPr marL="863603" indent="-177801">
              <a:defRPr/>
            </a:lvl4pPr>
            <a:lvl5pPr marL="1028704" indent="-165101"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544214" y="1189176"/>
            <a:ext cx="5378548" cy="1946751"/>
          </a:xfrm>
        </p:spPr>
        <p:txBody>
          <a:bodyPr wrap="square">
            <a:spAutoFit/>
          </a:bodyPr>
          <a:lstStyle>
            <a:lvl1pPr marL="281677" indent="-281677">
              <a:spcBef>
                <a:spcPts val="1200"/>
              </a:spcBef>
              <a:buClr>
                <a:schemeClr val="tx2"/>
              </a:buClr>
              <a:buFont typeface="Arial" pitchFamily="34" charset="0"/>
              <a:buChar char="•"/>
              <a:defRPr sz="3137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520702" indent="-228601">
              <a:defRPr sz="2353"/>
            </a:lvl2pPr>
            <a:lvl3pPr marL="685803" indent="-165101">
              <a:tabLst/>
              <a:defRPr sz="1961"/>
            </a:lvl3pPr>
            <a:lvl4pPr marL="863603" indent="-177801">
              <a:defRPr/>
            </a:lvl4pPr>
            <a:lvl5pPr marL="1028704" indent="-165101"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9315" y="163433"/>
            <a:ext cx="1676128" cy="252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24290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176C4-952D-40B1-9E30-C87595FE5DAB}" type="datetimeFigureOut">
              <a:rPr lang="en-IN" smtClean="0"/>
              <a:t>09-08-2017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ADFA7-E367-4C1A-9209-ABF6E64FF4D9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0064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2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hidden="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450203" y="6119147"/>
            <a:ext cx="1253377" cy="268786"/>
          </a:xfrm>
          <a:prstGeom prst="rect">
            <a:avLst/>
          </a:prstGeom>
        </p:spPr>
      </p:pic>
      <p:sp>
        <p:nvSpPr>
          <p:cNvPr id="20" name="Title 1"/>
          <p:cNvSpPr>
            <a:spLocks noGrp="1"/>
          </p:cNvSpPr>
          <p:nvPr>
            <p:ph type="title" hasCustomPrompt="1"/>
          </p:nvPr>
        </p:nvSpPr>
        <p:spPr>
          <a:xfrm>
            <a:off x="543147" y="2084187"/>
            <a:ext cx="5552853" cy="1793090"/>
          </a:xfrm>
          <a:noFill/>
        </p:spPr>
        <p:txBody>
          <a:bodyPr lIns="146304" tIns="91440" rIns="146304" bIns="91440" anchor="t" anchorCtr="0"/>
          <a:lstStyle>
            <a:lvl1pPr>
              <a:defRPr sz="5294" spc="-98" baseline="0">
                <a:gradFill>
                  <a:gsLst>
                    <a:gs pos="100000">
                      <a:schemeClr val="tx2"/>
                    </a:gs>
                    <a:gs pos="0">
                      <a:schemeClr val="tx2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43147" y="3878574"/>
            <a:ext cx="5552854" cy="1792326"/>
          </a:xfrm>
          <a:noFill/>
        </p:spPr>
        <p:txBody>
          <a:bodyPr lIns="146304" tIns="109728" rIns="146304" bIns="109728">
            <a:noAutofit/>
          </a:bodyPr>
          <a:lstStyle>
            <a:lvl1pPr marL="0" indent="0">
              <a:spcBef>
                <a:spcPts val="0"/>
              </a:spcBef>
              <a:buNone/>
              <a:defRPr sz="3137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30770992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wo Column Bullet text 1st level color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41" y="1189176"/>
            <a:ext cx="5378548" cy="1946751"/>
          </a:xfrm>
        </p:spPr>
        <p:txBody>
          <a:bodyPr wrap="square">
            <a:spAutoFit/>
          </a:bodyPr>
          <a:lstStyle>
            <a:lvl1pPr marL="281677" indent="-281677">
              <a:spcBef>
                <a:spcPts val="1200"/>
              </a:spcBef>
              <a:buClr>
                <a:schemeClr val="tx2"/>
              </a:buClr>
              <a:buFont typeface="Arial" pitchFamily="34" charset="0"/>
              <a:buChar char="•"/>
              <a:defRPr sz="3137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520702" indent="-228601">
              <a:defRPr sz="2353"/>
            </a:lvl2pPr>
            <a:lvl3pPr marL="685803" indent="-165101">
              <a:tabLst/>
              <a:defRPr sz="1961"/>
            </a:lvl3pPr>
            <a:lvl4pPr marL="863603" indent="-177801">
              <a:defRPr/>
            </a:lvl4pPr>
            <a:lvl5pPr marL="1028704" indent="-165101"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544214" y="1189176"/>
            <a:ext cx="5378548" cy="1946751"/>
          </a:xfrm>
        </p:spPr>
        <p:txBody>
          <a:bodyPr wrap="square">
            <a:spAutoFit/>
          </a:bodyPr>
          <a:lstStyle>
            <a:lvl1pPr marL="281677" indent="-281677">
              <a:spcBef>
                <a:spcPts val="1200"/>
              </a:spcBef>
              <a:buClr>
                <a:schemeClr val="tx2"/>
              </a:buClr>
              <a:buFont typeface="Arial" pitchFamily="34" charset="0"/>
              <a:buChar char="•"/>
              <a:defRPr sz="3137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520702" indent="-228601">
              <a:defRPr sz="2353"/>
            </a:lvl2pPr>
            <a:lvl3pPr marL="685803" indent="-165101">
              <a:tabLst/>
              <a:defRPr sz="1961"/>
            </a:lvl3pPr>
            <a:lvl4pPr marL="863603" indent="-177801">
              <a:defRPr/>
            </a:lvl4pPr>
            <a:lvl5pPr marL="1028704" indent="-165101"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9315" y="163433"/>
            <a:ext cx="1676128" cy="252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8387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wo Column Bullet text 1st level color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41" y="1189176"/>
            <a:ext cx="5378548" cy="1946751"/>
          </a:xfrm>
        </p:spPr>
        <p:txBody>
          <a:bodyPr wrap="square">
            <a:spAutoFit/>
          </a:bodyPr>
          <a:lstStyle>
            <a:lvl1pPr marL="281677" indent="-281677">
              <a:spcBef>
                <a:spcPts val="1200"/>
              </a:spcBef>
              <a:buClr>
                <a:schemeClr val="tx2"/>
              </a:buClr>
              <a:buFont typeface="Arial" pitchFamily="34" charset="0"/>
              <a:buChar char="•"/>
              <a:defRPr sz="3137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520702" indent="-228601">
              <a:defRPr sz="2353"/>
            </a:lvl2pPr>
            <a:lvl3pPr marL="685803" indent="-165101">
              <a:tabLst/>
              <a:defRPr sz="1961"/>
            </a:lvl3pPr>
            <a:lvl4pPr marL="863603" indent="-177801">
              <a:defRPr/>
            </a:lvl4pPr>
            <a:lvl5pPr marL="1028704" indent="-165101"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544214" y="1189176"/>
            <a:ext cx="5378548" cy="1946751"/>
          </a:xfrm>
        </p:spPr>
        <p:txBody>
          <a:bodyPr wrap="square">
            <a:spAutoFit/>
          </a:bodyPr>
          <a:lstStyle>
            <a:lvl1pPr marL="281677" indent="-281677">
              <a:spcBef>
                <a:spcPts val="1200"/>
              </a:spcBef>
              <a:buClr>
                <a:schemeClr val="tx2"/>
              </a:buClr>
              <a:buFont typeface="Arial" pitchFamily="34" charset="0"/>
              <a:buChar char="•"/>
              <a:defRPr sz="3137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520702" indent="-228601">
              <a:defRPr sz="2353"/>
            </a:lvl2pPr>
            <a:lvl3pPr marL="685803" indent="-165101">
              <a:tabLst/>
              <a:defRPr sz="1961"/>
            </a:lvl3pPr>
            <a:lvl4pPr marL="863603" indent="-177801">
              <a:defRPr/>
            </a:lvl4pPr>
            <a:lvl5pPr marL="1028704" indent="-165101">
              <a:tabLst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9315" y="163433"/>
            <a:ext cx="1676128" cy="252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031757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3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hidden="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450203" y="6119147"/>
            <a:ext cx="1253377" cy="268786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 bwMode="auto">
          <a:xfrm>
            <a:off x="0" y="5725636"/>
            <a:ext cx="12192000" cy="1132364"/>
          </a:xfrm>
          <a:prstGeom prst="rect">
            <a:avLst/>
          </a:prstGeom>
          <a:solidFill>
            <a:srgbClr val="505050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9285" tIns="143428" rIns="179285" bIns="14342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1410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353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t="43378" r="43213" b="10783"/>
          <a:stretch/>
        </p:blipFill>
        <p:spPr>
          <a:xfrm>
            <a:off x="3003565" y="477"/>
            <a:ext cx="9172873" cy="6857523"/>
          </a:xfrm>
          <a:prstGeom prst="rect">
            <a:avLst/>
          </a:prstGeom>
        </p:spPr>
      </p:pic>
      <p:sp>
        <p:nvSpPr>
          <p:cNvPr id="23" name="Title 1"/>
          <p:cNvSpPr>
            <a:spLocks noGrp="1"/>
          </p:cNvSpPr>
          <p:nvPr>
            <p:ph type="title" hasCustomPrompt="1"/>
          </p:nvPr>
        </p:nvSpPr>
        <p:spPr>
          <a:xfrm>
            <a:off x="543147" y="2084187"/>
            <a:ext cx="5552853" cy="1793090"/>
          </a:xfrm>
          <a:noFill/>
        </p:spPr>
        <p:txBody>
          <a:bodyPr lIns="146304" tIns="91440" rIns="146304" bIns="91440" anchor="t" anchorCtr="0"/>
          <a:lstStyle>
            <a:lvl1pPr>
              <a:defRPr sz="5294" spc="-98" baseline="0">
                <a:gradFill>
                  <a:gsLst>
                    <a:gs pos="100000">
                      <a:schemeClr val="tx2"/>
                    </a:gs>
                    <a:gs pos="0">
                      <a:schemeClr val="tx2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43147" y="3878574"/>
            <a:ext cx="5552854" cy="1792326"/>
          </a:xfrm>
          <a:noFill/>
        </p:spPr>
        <p:txBody>
          <a:bodyPr lIns="146304" tIns="109728" rIns="146304" bIns="109728">
            <a:noAutofit/>
          </a:bodyPr>
          <a:lstStyle>
            <a:lvl1pPr marL="0" indent="0">
              <a:spcBef>
                <a:spcPts val="0"/>
              </a:spcBef>
              <a:buNone/>
              <a:defRPr sz="3137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21040810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4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hidden="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450203" y="6119147"/>
            <a:ext cx="1253377" cy="268786"/>
          </a:xfrm>
          <a:prstGeom prst="rect">
            <a:avLst/>
          </a:prstGeom>
        </p:spPr>
      </p:pic>
      <p:sp>
        <p:nvSpPr>
          <p:cNvPr id="13" name="Rectangle 12"/>
          <p:cNvSpPr/>
          <p:nvPr userDrawn="1"/>
        </p:nvSpPr>
        <p:spPr bwMode="auto">
          <a:xfrm>
            <a:off x="0" y="5725636"/>
            <a:ext cx="12192000" cy="1132364"/>
          </a:xfrm>
          <a:prstGeom prst="rect">
            <a:avLst/>
          </a:prstGeom>
          <a:solidFill>
            <a:srgbClr val="505050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79285" tIns="143428" rIns="179285" bIns="143428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1410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353" dirty="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3">
            <a:alphaModFix amt="10000"/>
          </a:blip>
          <a:srcRect t="43378" r="43213" b="10783"/>
          <a:stretch/>
        </p:blipFill>
        <p:spPr>
          <a:xfrm>
            <a:off x="3003565" y="477"/>
            <a:ext cx="9172873" cy="6857523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43147" y="2084187"/>
            <a:ext cx="5552853" cy="1793090"/>
          </a:xfrm>
          <a:noFill/>
        </p:spPr>
        <p:txBody>
          <a:bodyPr lIns="146304" tIns="91440" rIns="146304" bIns="91440" anchor="t" anchorCtr="0"/>
          <a:lstStyle>
            <a:lvl1pPr>
              <a:defRPr sz="5294" spc="-98" baseline="0">
                <a:gradFill>
                  <a:gsLst>
                    <a:gs pos="100000">
                      <a:schemeClr val="tx2"/>
                    </a:gs>
                    <a:gs pos="0">
                      <a:schemeClr val="tx2"/>
                    </a:gs>
                  </a:gsLst>
                  <a:lin ang="5400000" scaled="0"/>
                </a:gra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43147" y="3878574"/>
            <a:ext cx="5552854" cy="1792326"/>
          </a:xfrm>
          <a:noFill/>
        </p:spPr>
        <p:txBody>
          <a:bodyPr lIns="146304" tIns="109728" rIns="146304" bIns="109728">
            <a:noAutofit/>
          </a:bodyPr>
          <a:lstStyle>
            <a:lvl1pPr marL="0" indent="0">
              <a:spcBef>
                <a:spcPts val="0"/>
              </a:spcBef>
              <a:buNone/>
              <a:defRPr sz="3137" spc="0" baseline="0">
                <a:gradFill>
                  <a:gsLst>
                    <a:gs pos="91000">
                      <a:schemeClr val="tx1"/>
                    </a:gs>
                    <a:gs pos="0">
                      <a:schemeClr val="tx1"/>
                    </a:gs>
                  </a:gsLst>
                  <a:lin ang="5400000" scaled="0"/>
                </a:gradFill>
                <a:latin typeface="+mj-lt"/>
              </a:defRPr>
            </a:lvl1pPr>
          </a:lstStyle>
          <a:p>
            <a:pPr lvl="0"/>
            <a:r>
              <a:rPr lang="en-US" dirty="0"/>
              <a:t>Speaker Name</a:t>
            </a:r>
          </a:p>
        </p:txBody>
      </p:sp>
    </p:spTree>
    <p:extLst>
      <p:ext uri="{BB962C8B-B14F-4D97-AF65-F5344CB8AC3E}">
        <p14:creationId xmlns:p14="http://schemas.microsoft.com/office/powerpoint/2010/main" val="2846430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2-color Non-bulleted text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240" y="289511"/>
            <a:ext cx="5826759" cy="89966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69240" y="2031817"/>
            <a:ext cx="5826760" cy="1985641"/>
          </a:xfrm>
        </p:spPr>
        <p:txBody>
          <a:bodyPr/>
          <a:lstStyle>
            <a:lvl1pPr marL="0" indent="0">
              <a:buNone/>
              <a:defRPr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  <a:lvl2pPr marL="0" indent="0">
              <a:buFontTx/>
              <a:buNone/>
              <a:defRPr sz="1961"/>
            </a:lvl2pPr>
            <a:lvl3pPr marL="224097" indent="0">
              <a:buNone/>
              <a:defRPr/>
            </a:lvl3pPr>
            <a:lvl4pPr marL="448193" indent="0">
              <a:buNone/>
              <a:defRPr/>
            </a:lvl4pPr>
            <a:lvl5pPr marL="67229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79315" y="163433"/>
            <a:ext cx="1676128" cy="252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6182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&amp; Non-bulleted text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240" y="289511"/>
            <a:ext cx="5826759" cy="89966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269240" y="2041060"/>
            <a:ext cx="5826760" cy="1985641"/>
          </a:xfrm>
        </p:spPr>
        <p:txBody>
          <a:bodyPr/>
          <a:lstStyle>
            <a:lvl1pPr marL="0" indent="0">
              <a:buNone/>
              <a:defRPr>
                <a:gradFill>
                  <a:gsLst>
                    <a:gs pos="1250">
                      <a:schemeClr val="tx1"/>
                    </a:gs>
                    <a:gs pos="99000">
                      <a:schemeClr val="tx1"/>
                    </a:gs>
                  </a:gsLst>
                  <a:lin ang="5400000" scaled="0"/>
                </a:gradFill>
              </a:defRPr>
            </a:lvl1pPr>
            <a:lvl2pPr marL="0" indent="0">
              <a:buFontTx/>
              <a:buNone/>
              <a:defRPr sz="1961"/>
            </a:lvl2pPr>
            <a:lvl3pPr marL="224097" indent="0">
              <a:buNone/>
              <a:defRPr/>
            </a:lvl3pPr>
            <a:lvl4pPr marL="448193" indent="0">
              <a:buNone/>
              <a:defRPr/>
            </a:lvl4pPr>
            <a:lvl5pPr marL="672290" indent="0"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4623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1st level color text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40" y="2040141"/>
            <a:ext cx="5826760" cy="2052030"/>
          </a:xfrm>
        </p:spPr>
        <p:txBody>
          <a:bodyPr wrap="square">
            <a:spAutoFit/>
          </a:bodyPr>
          <a:lstStyle>
            <a:lvl1pPr>
              <a:defRPr sz="3921">
                <a:gradFill>
                  <a:gsLst>
                    <a:gs pos="1250">
                      <a:schemeClr val="tx2"/>
                    </a:gs>
                    <a:gs pos="99000">
                      <a:schemeClr val="tx2"/>
                    </a:gs>
                  </a:gsLst>
                  <a:lin ang="5400000" scaled="0"/>
                </a:gra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69240" y="289511"/>
            <a:ext cx="5826759" cy="8996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07496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9240" y="2040141"/>
            <a:ext cx="5826760" cy="2052030"/>
          </a:xfrm>
        </p:spPr>
        <p:txBody>
          <a:bodyPr wrap="square">
            <a:spAutoFit/>
          </a:bodyPr>
          <a:lstStyle>
            <a:lvl1pPr>
              <a:defRPr sz="3921"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69240" y="289511"/>
            <a:ext cx="5826759" cy="89966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476899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8F8F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9240" y="289511"/>
            <a:ext cx="11655840" cy="899665"/>
          </a:xfrm>
          <a:prstGeom prst="rect">
            <a:avLst/>
          </a:prstGeom>
        </p:spPr>
        <p:txBody>
          <a:bodyPr vert="horz" wrap="square" lIns="146304" tIns="91440" rIns="146304" bIns="9144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269241" y="1189178"/>
            <a:ext cx="11653521" cy="2052030"/>
          </a:xfrm>
          <a:prstGeom prst="rect">
            <a:avLst/>
          </a:prstGeom>
        </p:spPr>
        <p:txBody>
          <a:bodyPr vert="horz" wrap="square" lIns="146304" tIns="91440" rIns="146304" bIns="91440" rtlCol="0">
            <a:sp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12370906" y="-217"/>
            <a:ext cx="935477" cy="5654619"/>
            <a:chOff x="12618967" y="-221"/>
            <a:chExt cx="954235" cy="5767187"/>
          </a:xfrm>
        </p:grpSpPr>
        <p:grpSp>
          <p:nvGrpSpPr>
            <p:cNvPr id="18" name="Group 17"/>
            <p:cNvGrpSpPr/>
            <p:nvPr userDrawn="1"/>
          </p:nvGrpSpPr>
          <p:grpSpPr>
            <a:xfrm>
              <a:off x="12618967" y="-221"/>
              <a:ext cx="954235" cy="5767187"/>
              <a:chOff x="12618967" y="-221"/>
              <a:chExt cx="954235" cy="5767187"/>
            </a:xfrm>
          </p:grpSpPr>
          <p:grpSp>
            <p:nvGrpSpPr>
              <p:cNvPr id="26" name="Group 25"/>
              <p:cNvGrpSpPr/>
              <p:nvPr userDrawn="1"/>
            </p:nvGrpSpPr>
            <p:grpSpPr>
              <a:xfrm rot="5400000">
                <a:off x="11582059" y="1045293"/>
                <a:ext cx="2703052" cy="629236"/>
                <a:chOff x="1586734" y="4543426"/>
                <a:chExt cx="2703052" cy="629236"/>
              </a:xfrm>
            </p:grpSpPr>
            <p:sp>
              <p:nvSpPr>
                <p:cNvPr id="45" name="Rectangle 44"/>
                <p:cNvSpPr/>
                <p:nvPr userDrawn="1"/>
              </p:nvSpPr>
              <p:spPr bwMode="auto">
                <a:xfrm>
                  <a:off x="1586734" y="4543427"/>
                  <a:ext cx="869930" cy="289766"/>
                </a:xfrm>
                <a:prstGeom prst="rect">
                  <a:avLst/>
                </a:prstGeom>
                <a:solidFill>
                  <a:schemeClr val="accent1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45720" tIns="4572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algn="l" defTabSz="914102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490" b="1" kern="1200" baseline="0" dirty="0"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</a:gradFill>
                      <a:latin typeface="+mn-lt"/>
                      <a:ea typeface="Segoe UI" pitchFamily="34" charset="0"/>
                      <a:cs typeface="Segoe UI" pitchFamily="34" charset="0"/>
                    </a:rPr>
                    <a:t>Blue</a:t>
                  </a:r>
                </a:p>
                <a:p>
                  <a:pPr algn="l" defTabSz="914102" fontAlgn="base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490" dirty="0">
                      <a:gradFill>
                        <a:gsLst>
                          <a:gs pos="2092">
                            <a:srgbClr val="F8F8F8"/>
                          </a:gs>
                          <a:gs pos="10042">
                            <a:srgbClr val="F8F8F8"/>
                          </a:gs>
                        </a:gsLst>
                        <a:lin ang="5400000" scaled="0"/>
                      </a:gradFill>
                      <a:ea typeface="Segoe UI" pitchFamily="34" charset="0"/>
                      <a:cs typeface="Segoe UI" pitchFamily="34" charset="0"/>
                    </a:rPr>
                    <a:t>R:</a:t>
                  </a:r>
                  <a:r>
                    <a:rPr lang="en-US" sz="490" baseline="0" dirty="0">
                      <a:gradFill>
                        <a:gsLst>
                          <a:gs pos="2092">
                            <a:srgbClr val="F8F8F8"/>
                          </a:gs>
                          <a:gs pos="10042">
                            <a:srgbClr val="F8F8F8"/>
                          </a:gs>
                        </a:gsLst>
                        <a:lin ang="5400000" scaled="0"/>
                      </a:gradFill>
                      <a:ea typeface="Segoe UI" pitchFamily="34" charset="0"/>
                      <a:cs typeface="Segoe UI" pitchFamily="34" charset="0"/>
                    </a:rPr>
                    <a:t>0 G:120 B:215</a:t>
                  </a:r>
                  <a:endParaRPr lang="en-US" sz="490" dirty="0">
                    <a:gradFill>
                      <a:gsLst>
                        <a:gs pos="2092">
                          <a:srgbClr val="F8F8F8"/>
                        </a:gs>
                        <a:gs pos="10042">
                          <a:srgbClr val="F8F8F8"/>
                        </a:gs>
                      </a:gsLst>
                      <a:lin ang="5400000" scaled="0"/>
                    </a:gradFill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37" name="Rectangle 36"/>
                <p:cNvSpPr/>
                <p:nvPr userDrawn="1"/>
              </p:nvSpPr>
              <p:spPr bwMode="auto">
                <a:xfrm>
                  <a:off x="3419856" y="4543428"/>
                  <a:ext cx="869930" cy="289766"/>
                </a:xfrm>
                <a:prstGeom prst="rect">
                  <a:avLst/>
                </a:prstGeom>
                <a:solidFill>
                  <a:schemeClr val="accent3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45720" tIns="4572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 defTabSz="914102" fontAlgn="base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490" b="1" kern="1200" baseline="0" dirty="0">
                      <a:gradFill>
                        <a:gsLst>
                          <a:gs pos="7965">
                            <a:srgbClr val="000000"/>
                          </a:gs>
                          <a:gs pos="28319">
                            <a:srgbClr val="000000"/>
                          </a:gs>
                        </a:gsLst>
                        <a:lin ang="5400000" scaled="0"/>
                      </a:gradFill>
                      <a:latin typeface="+mn-lt"/>
                      <a:ea typeface="Segoe UI" pitchFamily="34" charset="0"/>
                      <a:cs typeface="Segoe UI" pitchFamily="34" charset="0"/>
                    </a:rPr>
                    <a:t>Cyan</a:t>
                  </a:r>
                </a:p>
                <a:p>
                  <a:pPr algn="l" defTabSz="914102" fontAlgn="base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490" dirty="0">
                      <a:gradFill>
                        <a:gsLst>
                          <a:gs pos="7965">
                            <a:srgbClr val="000000"/>
                          </a:gs>
                          <a:gs pos="28319">
                            <a:srgbClr val="000000"/>
                          </a:gs>
                        </a:gsLst>
                        <a:lin ang="5400000" scaled="0"/>
                      </a:gradFill>
                      <a:ea typeface="Segoe UI" pitchFamily="34" charset="0"/>
                      <a:cs typeface="Segoe UI" pitchFamily="34" charset="0"/>
                    </a:rPr>
                    <a:t>R:</a:t>
                  </a:r>
                  <a:r>
                    <a:rPr lang="en-US" sz="490" baseline="0" dirty="0">
                      <a:gradFill>
                        <a:gsLst>
                          <a:gs pos="7965">
                            <a:srgbClr val="000000"/>
                          </a:gs>
                          <a:gs pos="28319">
                            <a:srgbClr val="000000"/>
                          </a:gs>
                        </a:gsLst>
                        <a:lin ang="5400000" scaled="0"/>
                      </a:gradFill>
                      <a:ea typeface="Segoe UI" pitchFamily="34" charset="0"/>
                      <a:cs typeface="Segoe UI" pitchFamily="34" charset="0"/>
                    </a:rPr>
                    <a:t>0 G:188 B:242</a:t>
                  </a:r>
                  <a:endParaRPr lang="en-US" sz="490" dirty="0">
                    <a:gradFill>
                      <a:gsLst>
                        <a:gs pos="7965">
                          <a:srgbClr val="000000"/>
                        </a:gs>
                        <a:gs pos="28319">
                          <a:srgbClr val="000000"/>
                        </a:gs>
                      </a:gsLst>
                      <a:lin ang="5400000" scaled="0"/>
                    </a:gradFill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41" name="Rectangle 40"/>
                <p:cNvSpPr/>
                <p:nvPr userDrawn="1"/>
              </p:nvSpPr>
              <p:spPr bwMode="auto">
                <a:xfrm>
                  <a:off x="1586734" y="4882896"/>
                  <a:ext cx="869930" cy="289766"/>
                </a:xfrm>
                <a:prstGeom prst="rect">
                  <a:avLst/>
                </a:prstGeom>
                <a:solidFill>
                  <a:srgbClr val="D2D2D2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45720" tIns="4572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l" defTabSz="914102" fontAlgn="base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490" b="1" kern="1200" baseline="0" dirty="0">
                      <a:gradFill>
                        <a:gsLst>
                          <a:gs pos="92035">
                            <a:srgbClr val="505050"/>
                          </a:gs>
                          <a:gs pos="27000">
                            <a:srgbClr val="505050"/>
                          </a:gs>
                        </a:gsLst>
                        <a:lin ang="5400000" scaled="0"/>
                      </a:gradFill>
                      <a:latin typeface="+mn-lt"/>
                      <a:ea typeface="Segoe UI" pitchFamily="34" charset="0"/>
                      <a:cs typeface="Segoe UI" pitchFamily="34" charset="0"/>
                    </a:rPr>
                    <a:t>Light Gray</a:t>
                  </a:r>
                </a:p>
                <a:p>
                  <a:pPr algn="l" defTabSz="914102" fontAlgn="base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490" dirty="0">
                      <a:gradFill>
                        <a:gsLst>
                          <a:gs pos="92035">
                            <a:srgbClr val="505050"/>
                          </a:gs>
                          <a:gs pos="27000">
                            <a:srgbClr val="505050"/>
                          </a:gs>
                        </a:gsLst>
                        <a:lin ang="5400000" scaled="0"/>
                      </a:gradFill>
                      <a:ea typeface="Segoe UI" pitchFamily="34" charset="0"/>
                      <a:cs typeface="Segoe UI" pitchFamily="34" charset="0"/>
                    </a:rPr>
                    <a:t>R:</a:t>
                  </a:r>
                  <a:r>
                    <a:rPr lang="en-US" sz="490" baseline="0" dirty="0">
                      <a:gradFill>
                        <a:gsLst>
                          <a:gs pos="92035">
                            <a:srgbClr val="505050"/>
                          </a:gs>
                          <a:gs pos="27000">
                            <a:srgbClr val="505050"/>
                          </a:gs>
                        </a:gsLst>
                        <a:lin ang="5400000" scaled="0"/>
                      </a:gradFill>
                      <a:ea typeface="Segoe UI" pitchFamily="34" charset="0"/>
                      <a:cs typeface="Segoe UI" pitchFamily="34" charset="0"/>
                    </a:rPr>
                    <a:t>210 G:210 B:210</a:t>
                  </a:r>
                  <a:endParaRPr lang="en-US" sz="490" dirty="0">
                    <a:gradFill>
                      <a:gsLst>
                        <a:gs pos="92035">
                          <a:srgbClr val="505050"/>
                        </a:gs>
                        <a:gs pos="27000">
                          <a:srgbClr val="505050"/>
                        </a:gs>
                      </a:gsLst>
                      <a:lin ang="5400000" scaled="0"/>
                    </a:gradFill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42" name="Rectangle 41"/>
                <p:cNvSpPr/>
                <p:nvPr userDrawn="1"/>
              </p:nvSpPr>
              <p:spPr bwMode="auto">
                <a:xfrm>
                  <a:off x="2505456" y="4543426"/>
                  <a:ext cx="869930" cy="289766"/>
                </a:xfrm>
                <a:prstGeom prst="rect">
                  <a:avLst/>
                </a:prstGeom>
                <a:solidFill>
                  <a:srgbClr val="5C2D91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45720" tIns="4572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algn="l" defTabSz="914102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490" b="1" kern="1200" baseline="0" dirty="0"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</a:gradFill>
                      <a:latin typeface="+mn-lt"/>
                      <a:ea typeface="Segoe UI" pitchFamily="34" charset="0"/>
                      <a:cs typeface="Segoe UI" pitchFamily="34" charset="0"/>
                    </a:rPr>
                    <a:t>Purple</a:t>
                  </a:r>
                </a:p>
                <a:p>
                  <a:pPr algn="l" defTabSz="914102" fontAlgn="base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490" dirty="0"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</a:gradFill>
                      <a:ea typeface="Segoe UI" pitchFamily="34" charset="0"/>
                      <a:cs typeface="Segoe UI" pitchFamily="34" charset="0"/>
                    </a:rPr>
                    <a:t>R:92</a:t>
                  </a:r>
                  <a:r>
                    <a:rPr lang="en-US" sz="490" baseline="0" dirty="0"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</a:gradFill>
                      <a:ea typeface="Segoe UI" pitchFamily="34" charset="0"/>
                      <a:cs typeface="Segoe UI" pitchFamily="34" charset="0"/>
                    </a:rPr>
                    <a:t> G:45 B:145</a:t>
                  </a:r>
                  <a:endParaRPr lang="en-US" sz="490" dirty="0">
                    <a:gradFill>
                      <a:gsLst>
                        <a:gs pos="0">
                          <a:srgbClr val="FFFFFF"/>
                        </a:gs>
                        <a:gs pos="100000">
                          <a:srgbClr val="FFFFFF"/>
                        </a:gs>
                      </a:gsLst>
                      <a:lin ang="5400000" scaled="0"/>
                    </a:gradFill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43" name="Rectangle 42"/>
                <p:cNvSpPr/>
                <p:nvPr userDrawn="1"/>
              </p:nvSpPr>
              <p:spPr bwMode="auto">
                <a:xfrm>
                  <a:off x="3413144" y="4882896"/>
                  <a:ext cx="869930" cy="289766"/>
                </a:xfrm>
                <a:prstGeom prst="rect">
                  <a:avLst/>
                </a:prstGeom>
                <a:solidFill>
                  <a:srgbClr val="505050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45720" tIns="4572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algn="l" defTabSz="914102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490" b="1" kern="1200" baseline="0" dirty="0"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</a:gradFill>
                      <a:latin typeface="+mn-lt"/>
                      <a:ea typeface="Segoe UI" pitchFamily="34" charset="0"/>
                      <a:cs typeface="Segoe UI" pitchFamily="34" charset="0"/>
                    </a:rPr>
                    <a:t>Dark Gray</a:t>
                  </a:r>
                </a:p>
                <a:p>
                  <a:pPr algn="l" defTabSz="914102" fontAlgn="base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490" dirty="0">
                      <a:gradFill>
                        <a:gsLst>
                          <a:gs pos="2092">
                            <a:srgbClr val="F8F8F8"/>
                          </a:gs>
                          <a:gs pos="10042">
                            <a:srgbClr val="F8F8F8"/>
                          </a:gs>
                        </a:gsLst>
                        <a:lin ang="5400000" scaled="0"/>
                      </a:gradFill>
                      <a:ea typeface="Segoe UI" pitchFamily="34" charset="0"/>
                      <a:cs typeface="Segoe UI" pitchFamily="34" charset="0"/>
                    </a:rPr>
                    <a:t>R:</a:t>
                  </a:r>
                  <a:r>
                    <a:rPr lang="en-US" sz="490" baseline="0" dirty="0">
                      <a:gradFill>
                        <a:gsLst>
                          <a:gs pos="2092">
                            <a:srgbClr val="F8F8F8"/>
                          </a:gs>
                          <a:gs pos="10042">
                            <a:srgbClr val="F8F8F8"/>
                          </a:gs>
                        </a:gsLst>
                        <a:lin ang="5400000" scaled="0"/>
                      </a:gradFill>
                      <a:ea typeface="Segoe UI" pitchFamily="34" charset="0"/>
                      <a:cs typeface="Segoe UI" pitchFamily="34" charset="0"/>
                    </a:rPr>
                    <a:t>80 G:80 B:80</a:t>
                  </a:r>
                  <a:endParaRPr lang="en-US" sz="490" dirty="0">
                    <a:gradFill>
                      <a:gsLst>
                        <a:gs pos="2092">
                          <a:srgbClr val="F8F8F8"/>
                        </a:gs>
                        <a:gs pos="10042">
                          <a:srgbClr val="F8F8F8"/>
                        </a:gs>
                      </a:gsLst>
                      <a:lin ang="5400000" scaled="0"/>
                    </a:gradFill>
                    <a:ea typeface="Segoe UI" pitchFamily="34" charset="0"/>
                    <a:cs typeface="Segoe UI" pitchFamily="34" charset="0"/>
                  </a:endParaRPr>
                </a:p>
              </p:txBody>
            </p:sp>
            <p:sp>
              <p:nvSpPr>
                <p:cNvPr id="44" name="Rectangle 43"/>
                <p:cNvSpPr/>
                <p:nvPr userDrawn="1"/>
              </p:nvSpPr>
              <p:spPr bwMode="auto">
                <a:xfrm>
                  <a:off x="2505456" y="4882895"/>
                  <a:ext cx="869930" cy="289766"/>
                </a:xfrm>
                <a:prstGeom prst="rect">
                  <a:avLst/>
                </a:prstGeom>
                <a:solidFill>
                  <a:srgbClr val="737373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45720" tIns="4572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algn="l" defTabSz="914102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490" b="1" kern="1200" baseline="0" dirty="0"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</a:gradFill>
                      <a:latin typeface="+mn-lt"/>
                      <a:ea typeface="Segoe UI" pitchFamily="34" charset="0"/>
                      <a:cs typeface="Segoe UI" pitchFamily="34" charset="0"/>
                    </a:rPr>
                    <a:t>Gray</a:t>
                  </a:r>
                </a:p>
                <a:p>
                  <a:pPr algn="l" defTabSz="914102" fontAlgn="base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490" dirty="0">
                      <a:gradFill>
                        <a:gsLst>
                          <a:gs pos="2092">
                            <a:srgbClr val="F8F8F8"/>
                          </a:gs>
                          <a:gs pos="10042">
                            <a:srgbClr val="F8F8F8"/>
                          </a:gs>
                        </a:gsLst>
                        <a:lin ang="5400000" scaled="0"/>
                      </a:gradFill>
                      <a:ea typeface="Segoe UI" pitchFamily="34" charset="0"/>
                      <a:cs typeface="Segoe UI" pitchFamily="34" charset="0"/>
                    </a:rPr>
                    <a:t>R:</a:t>
                  </a:r>
                  <a:r>
                    <a:rPr lang="en-US" sz="490" baseline="0" dirty="0">
                      <a:gradFill>
                        <a:gsLst>
                          <a:gs pos="2092">
                            <a:srgbClr val="F8F8F8"/>
                          </a:gs>
                          <a:gs pos="10042">
                            <a:srgbClr val="F8F8F8"/>
                          </a:gs>
                        </a:gsLst>
                        <a:lin ang="5400000" scaled="0"/>
                      </a:gradFill>
                      <a:ea typeface="Segoe UI" pitchFamily="34" charset="0"/>
                      <a:cs typeface="Segoe UI" pitchFamily="34" charset="0"/>
                    </a:rPr>
                    <a:t>115 G:115 B:115</a:t>
                  </a:r>
                  <a:endParaRPr lang="en-US" sz="490" dirty="0">
                    <a:gradFill>
                      <a:gsLst>
                        <a:gs pos="2092">
                          <a:srgbClr val="F8F8F8"/>
                        </a:gs>
                        <a:gs pos="10042">
                          <a:srgbClr val="F8F8F8"/>
                        </a:gs>
                      </a:gsLst>
                      <a:lin ang="5400000" scaled="0"/>
                    </a:gradFill>
                    <a:ea typeface="Segoe UI" pitchFamily="34" charset="0"/>
                    <a:cs typeface="Segoe UI" pitchFamily="34" charset="0"/>
                  </a:endParaRPr>
                </a:p>
              </p:txBody>
            </p:sp>
          </p:grpSp>
          <p:grpSp>
            <p:nvGrpSpPr>
              <p:cNvPr id="27" name="Group 26"/>
              <p:cNvGrpSpPr/>
              <p:nvPr userDrawn="1"/>
            </p:nvGrpSpPr>
            <p:grpSpPr>
              <a:xfrm rot="5400000">
                <a:off x="10970856" y="3489620"/>
                <a:ext cx="3925458" cy="629233"/>
                <a:chOff x="3254158" y="4203959"/>
                <a:chExt cx="3925458" cy="629233"/>
              </a:xfrm>
            </p:grpSpPr>
            <p:sp>
              <p:nvSpPr>
                <p:cNvPr id="33" name="Rectangle 32"/>
                <p:cNvSpPr/>
                <p:nvPr userDrawn="1"/>
              </p:nvSpPr>
              <p:spPr bwMode="auto">
                <a:xfrm>
                  <a:off x="5395286" y="4543426"/>
                  <a:ext cx="869930" cy="289766"/>
                </a:xfrm>
                <a:prstGeom prst="rect">
                  <a:avLst/>
                </a:prstGeom>
                <a:solidFill>
                  <a:srgbClr val="FFB900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45720" tIns="4572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algn="l" defTabSz="914102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490" b="1" kern="1200" baseline="0" dirty="0">
                      <a:solidFill>
                        <a:srgbClr val="000000"/>
                      </a:solidFill>
                      <a:latin typeface="+mn-lt"/>
                      <a:ea typeface="Segoe UI" pitchFamily="34" charset="0"/>
                      <a:cs typeface="Segoe UI" pitchFamily="34" charset="0"/>
                    </a:rPr>
                    <a:t>Yellow</a:t>
                  </a:r>
                </a:p>
                <a:p>
                  <a:pPr marL="0" algn="l" defTabSz="914102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490" kern="1200" dirty="0">
                      <a:solidFill>
                        <a:srgbClr val="000000"/>
                      </a:solidFill>
                      <a:latin typeface="+mn-lt"/>
                      <a:ea typeface="Segoe UI" pitchFamily="34" charset="0"/>
                      <a:cs typeface="Segoe UI" pitchFamily="34" charset="0"/>
                    </a:rPr>
                    <a:t>R:255 G:185 B:0</a:t>
                  </a:r>
                </a:p>
              </p:txBody>
            </p:sp>
            <p:sp>
              <p:nvSpPr>
                <p:cNvPr id="34" name="Rectangle 33"/>
                <p:cNvSpPr/>
                <p:nvPr userDrawn="1"/>
              </p:nvSpPr>
              <p:spPr bwMode="auto">
                <a:xfrm>
                  <a:off x="6309686" y="4543426"/>
                  <a:ext cx="869930" cy="289766"/>
                </a:xfrm>
                <a:prstGeom prst="rect">
                  <a:avLst/>
                </a:prstGeom>
                <a:solidFill>
                  <a:srgbClr val="D83B01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45720" tIns="4572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algn="l" defTabSz="914102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490" b="1" kern="1200" baseline="0" dirty="0"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</a:gradFill>
                      <a:latin typeface="+mn-lt"/>
                      <a:ea typeface="Segoe UI" pitchFamily="34" charset="0"/>
                      <a:cs typeface="Segoe UI" pitchFamily="34" charset="0"/>
                    </a:rPr>
                    <a:t>Orange</a:t>
                  </a:r>
                </a:p>
                <a:p>
                  <a:pPr algn="l" defTabSz="914102" fontAlgn="base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490" dirty="0">
                      <a:gradFill>
                        <a:gsLst>
                          <a:gs pos="2092">
                            <a:srgbClr val="F8F8F8"/>
                          </a:gs>
                          <a:gs pos="10042">
                            <a:srgbClr val="F8F8F8"/>
                          </a:gs>
                        </a:gsLst>
                        <a:lin ang="5400000" scaled="0"/>
                      </a:gradFill>
                      <a:ea typeface="Segoe UI" pitchFamily="34" charset="0"/>
                      <a:cs typeface="Segoe UI" pitchFamily="34" charset="0"/>
                    </a:rPr>
                    <a:t>R:</a:t>
                  </a:r>
                  <a:r>
                    <a:rPr lang="en-US" sz="490" baseline="0" dirty="0">
                      <a:gradFill>
                        <a:gsLst>
                          <a:gs pos="2092">
                            <a:srgbClr val="F8F8F8"/>
                          </a:gs>
                          <a:gs pos="10042">
                            <a:srgbClr val="F8F8F8"/>
                          </a:gs>
                        </a:gsLst>
                        <a:lin ang="5400000" scaled="0"/>
                      </a:gradFill>
                      <a:ea typeface="Segoe UI" pitchFamily="34" charset="0"/>
                      <a:cs typeface="Segoe UI" pitchFamily="34" charset="0"/>
                    </a:rPr>
                    <a:t>216 G:59 B:1</a:t>
                  </a:r>
                </a:p>
              </p:txBody>
            </p:sp>
            <p:sp>
              <p:nvSpPr>
                <p:cNvPr id="35" name="Rectangle 34"/>
                <p:cNvSpPr/>
                <p:nvPr userDrawn="1"/>
              </p:nvSpPr>
              <p:spPr bwMode="auto">
                <a:xfrm>
                  <a:off x="3254158" y="4203959"/>
                  <a:ext cx="869930" cy="289766"/>
                </a:xfrm>
                <a:prstGeom prst="rect">
                  <a:avLst/>
                </a:prstGeom>
                <a:solidFill>
                  <a:srgbClr val="008272"/>
                </a:solidFill>
                <a:ln>
                  <a:noFill/>
                  <a:headEnd type="none" w="med" len="med"/>
                  <a:tailEnd type="none" w="med" len="med"/>
                </a:ln>
                <a:effectLst/>
              </p:spPr>
              <p:style>
                <a:lnRef idx="1">
                  <a:schemeClr val="accent2"/>
                </a:lnRef>
                <a:fillRef idx="3">
                  <a:schemeClr val="accent2"/>
                </a:fillRef>
                <a:effectRef idx="2">
                  <a:schemeClr val="accent2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45720" tIns="4572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marL="0" algn="l" defTabSz="914102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490" b="1" kern="1200" baseline="0" dirty="0">
                      <a:gradFill>
                        <a:gsLst>
                          <a:gs pos="0">
                            <a:srgbClr val="FFFFFF"/>
                          </a:gs>
                          <a:gs pos="100000">
                            <a:srgbClr val="FFFFFF"/>
                          </a:gs>
                        </a:gsLst>
                        <a:lin ang="5400000" scaled="0"/>
                      </a:gradFill>
                      <a:latin typeface="+mn-lt"/>
                      <a:ea typeface="Segoe UI" pitchFamily="34" charset="0"/>
                      <a:cs typeface="Segoe UI" pitchFamily="34" charset="0"/>
                    </a:rPr>
                    <a:t>Teal</a:t>
                  </a:r>
                </a:p>
                <a:p>
                  <a:pPr algn="l" defTabSz="914102" fontAlgn="base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490" dirty="0">
                      <a:gradFill>
                        <a:gsLst>
                          <a:gs pos="2092">
                            <a:srgbClr val="F8F8F8"/>
                          </a:gs>
                          <a:gs pos="10042">
                            <a:srgbClr val="F8F8F8"/>
                          </a:gs>
                        </a:gsLst>
                        <a:lin ang="5400000" scaled="0"/>
                      </a:gradFill>
                      <a:ea typeface="Segoe UI" pitchFamily="34" charset="0"/>
                      <a:cs typeface="Segoe UI" pitchFamily="34" charset="0"/>
                    </a:rPr>
                    <a:t>R:0</a:t>
                  </a:r>
                  <a:r>
                    <a:rPr lang="en-US" sz="490" baseline="0" dirty="0">
                      <a:gradFill>
                        <a:gsLst>
                          <a:gs pos="2092">
                            <a:srgbClr val="F8F8F8"/>
                          </a:gs>
                          <a:gs pos="10042">
                            <a:srgbClr val="F8F8F8"/>
                          </a:gs>
                        </a:gsLst>
                        <a:lin ang="5400000" scaled="0"/>
                      </a:gradFill>
                      <a:ea typeface="Segoe UI" pitchFamily="34" charset="0"/>
                      <a:cs typeface="Segoe UI" pitchFamily="34" charset="0"/>
                    </a:rPr>
                    <a:t> G:130 B:114</a:t>
                  </a:r>
                  <a:endParaRPr lang="en-US" sz="490" dirty="0">
                    <a:gradFill>
                      <a:gsLst>
                        <a:gs pos="2092">
                          <a:srgbClr val="F8F8F8"/>
                        </a:gs>
                        <a:gs pos="10042">
                          <a:srgbClr val="F8F8F8"/>
                        </a:gs>
                      </a:gsLst>
                      <a:lin ang="5400000" scaled="0"/>
                    </a:gradFill>
                    <a:ea typeface="Segoe UI" pitchFamily="34" charset="0"/>
                    <a:cs typeface="Segoe UI" pitchFamily="34" charset="0"/>
                  </a:endParaRPr>
                </a:p>
              </p:txBody>
            </p:sp>
          </p:grpSp>
          <p:sp>
            <p:nvSpPr>
              <p:cNvPr id="28" name="TextBox 27"/>
              <p:cNvSpPr txBox="1"/>
              <p:nvPr userDrawn="1"/>
            </p:nvSpPr>
            <p:spPr>
              <a:xfrm rot="5400000">
                <a:off x="12987813" y="258334"/>
                <a:ext cx="843944" cy="326834"/>
              </a:xfrm>
              <a:prstGeom prst="rect">
                <a:avLst/>
              </a:prstGeom>
              <a:noFill/>
            </p:spPr>
            <p:txBody>
              <a:bodyPr wrap="none" lIns="0" tIns="91440" rIns="182880" bIns="91440" rtlCol="0">
                <a:spAutoFit/>
              </a:bodyPr>
              <a:lstStyle/>
              <a:p>
                <a:pPr>
                  <a:lnSpc>
                    <a:spcPct val="90000"/>
                  </a:lnSpc>
                  <a:spcAft>
                    <a:spcPts val="588"/>
                  </a:spcAft>
                </a:pPr>
                <a:r>
                  <a:rPr lang="en-US" sz="980" dirty="0">
                    <a:gradFill>
                      <a:gsLst>
                        <a:gs pos="2917">
                          <a:schemeClr val="tx1"/>
                        </a:gs>
                        <a:gs pos="30000">
                          <a:schemeClr val="tx1"/>
                        </a:gs>
                      </a:gsLst>
                      <a:lin ang="5400000" scaled="0"/>
                    </a:gradFill>
                  </a:rPr>
                  <a:t>Main colors</a:t>
                </a:r>
              </a:p>
            </p:txBody>
          </p:sp>
          <p:sp>
            <p:nvSpPr>
              <p:cNvPr id="32" name="TextBox 31"/>
              <p:cNvSpPr txBox="1"/>
              <p:nvPr userDrawn="1"/>
            </p:nvSpPr>
            <p:spPr>
              <a:xfrm rot="5400000">
                <a:off x="11746691" y="4228746"/>
                <a:ext cx="2647253" cy="326834"/>
              </a:xfrm>
              <a:prstGeom prst="rect">
                <a:avLst/>
              </a:prstGeom>
              <a:noFill/>
            </p:spPr>
            <p:txBody>
              <a:bodyPr wrap="none" lIns="0" tIns="91440" rIns="182880" bIns="91440" rtlCol="0">
                <a:spAutoFit/>
              </a:bodyPr>
              <a:lstStyle/>
              <a:p>
                <a:pPr>
                  <a:lnSpc>
                    <a:spcPct val="90000"/>
                  </a:lnSpc>
                  <a:spcAft>
                    <a:spcPts val="588"/>
                  </a:spcAft>
                </a:pPr>
                <a:r>
                  <a:rPr lang="en-US" sz="980" dirty="0">
                    <a:gradFill>
                      <a:gsLst>
                        <a:gs pos="2917">
                          <a:schemeClr val="tx1"/>
                        </a:gs>
                        <a:gs pos="30000">
                          <a:schemeClr val="tx1"/>
                        </a:gs>
                      </a:gsLst>
                      <a:lin ang="5400000" scaled="0"/>
                    </a:gradFill>
                  </a:rPr>
                  <a:t>Secondary colors (use only when</a:t>
                </a:r>
                <a:r>
                  <a:rPr lang="en-US" sz="980" baseline="0" dirty="0">
                    <a:gradFill>
                      <a:gsLst>
                        <a:gs pos="2917">
                          <a:schemeClr val="tx1"/>
                        </a:gs>
                        <a:gs pos="30000">
                          <a:schemeClr val="tx1"/>
                        </a:gs>
                      </a:gsLst>
                      <a:lin ang="5400000" scaled="0"/>
                    </a:gradFill>
                  </a:rPr>
                  <a:t> necessary)</a:t>
                </a:r>
                <a:endParaRPr lang="en-US" sz="980" dirty="0">
                  <a:gradFill>
                    <a:gsLst>
                      <a:gs pos="2917">
                        <a:schemeClr val="tx1"/>
                      </a:gs>
                      <a:gs pos="30000">
                        <a:schemeClr val="tx1"/>
                      </a:gs>
                    </a:gsLst>
                    <a:lin ang="5400000" scaled="0"/>
                  </a:gradFill>
                </a:endParaRPr>
              </a:p>
            </p:txBody>
          </p:sp>
        </p:grpSp>
        <p:sp>
          <p:nvSpPr>
            <p:cNvPr id="19" name="Rectangle 18"/>
            <p:cNvSpPr/>
            <p:nvPr userDrawn="1"/>
          </p:nvSpPr>
          <p:spPr bwMode="auto">
            <a:xfrm rot="5400000">
              <a:off x="12328885" y="3356233"/>
              <a:ext cx="869930" cy="289766"/>
            </a:xfrm>
            <a:prstGeom prst="rect">
              <a:avLst/>
            </a:prstGeom>
            <a:solidFill>
              <a:srgbClr val="00BC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45720" tIns="45720" rIns="0" bIns="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l" defTabSz="914102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490" b="1" kern="1200" baseline="0" dirty="0">
                  <a:gradFill>
                    <a:gsLst>
                      <a:gs pos="7965">
                        <a:srgbClr val="000000"/>
                      </a:gs>
                      <a:gs pos="28319">
                        <a:srgbClr val="000000"/>
                      </a:gs>
                    </a:gsLst>
                    <a:lin ang="5400000" scaled="0"/>
                  </a:gradFill>
                  <a:latin typeface="+mn-lt"/>
                  <a:ea typeface="Segoe UI" pitchFamily="34" charset="0"/>
                  <a:cs typeface="Segoe UI" pitchFamily="34" charset="0"/>
                </a:rPr>
                <a:t>Cyan</a:t>
              </a:r>
            </a:p>
            <a:p>
              <a:pPr algn="l" defTabSz="914102" fontAlgn="base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490" dirty="0">
                  <a:gradFill>
                    <a:gsLst>
                      <a:gs pos="7965">
                        <a:srgbClr val="000000"/>
                      </a:gs>
                      <a:gs pos="28319">
                        <a:srgbClr val="000000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R:</a:t>
              </a:r>
              <a:r>
                <a:rPr lang="en-US" sz="490" baseline="0" dirty="0">
                  <a:gradFill>
                    <a:gsLst>
                      <a:gs pos="7965">
                        <a:srgbClr val="000000"/>
                      </a:gs>
                      <a:gs pos="28319">
                        <a:srgbClr val="000000"/>
                      </a:gs>
                    </a:gsLst>
                    <a:lin ang="5400000" scaled="0"/>
                  </a:gradFill>
                  <a:ea typeface="Segoe UI" pitchFamily="34" charset="0"/>
                  <a:cs typeface="Segoe UI" pitchFamily="34" charset="0"/>
                </a:rPr>
                <a:t>0 G:188 B:242</a:t>
              </a:r>
              <a:endParaRPr lang="en-US" sz="490" dirty="0">
                <a:gradFill>
                  <a:gsLst>
                    <a:gs pos="7965">
                      <a:srgbClr val="000000"/>
                    </a:gs>
                    <a:gs pos="28319">
                      <a:srgbClr val="000000"/>
                    </a:gs>
                  </a:gsLst>
                  <a:lin ang="5400000" scaled="0"/>
                </a:gradFill>
                <a:ea typeface="Segoe UI" pitchFamily="34" charset="0"/>
                <a:cs typeface="Segoe U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778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713" r:id="rId28"/>
    <p:sldLayoutId id="2147483715" r:id="rId29"/>
    <p:sldLayoutId id="2147483714" r:id="rId30"/>
    <p:sldLayoutId id="2147483741" r:id="rId31"/>
  </p:sldLayoutIdLst>
  <p:transition>
    <p:fade/>
  </p:transition>
  <p:txStyles>
    <p:titleStyle>
      <a:lvl1pPr algn="l" defTabSz="914367" rtl="0" eaLnBrk="1" latinLnBrk="0" hangingPunct="1">
        <a:lnSpc>
          <a:spcPct val="90000"/>
        </a:lnSpc>
        <a:spcBef>
          <a:spcPct val="0"/>
        </a:spcBef>
        <a:buNone/>
        <a:defRPr lang="en-US" sz="4705" b="0" kern="1200" cap="none" spc="-100" baseline="0" dirty="0" smtClean="0">
          <a:ln w="3175">
            <a:noFill/>
          </a:ln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effectLst/>
          <a:latin typeface="+mj-lt"/>
          <a:ea typeface="+mn-ea"/>
          <a:cs typeface="Segoe UI" pitchFamily="34" charset="0"/>
        </a:defRPr>
      </a:lvl1pPr>
    </p:titleStyle>
    <p:bodyStyle>
      <a:lvl1pPr marL="336145" marR="0" indent="-336145" algn="l" defTabSz="914367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3921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j-lt"/>
          <a:ea typeface="+mn-ea"/>
          <a:cs typeface="+mn-cs"/>
        </a:defRPr>
      </a:lvl1pPr>
      <a:lvl2pPr marL="572691" marR="0" indent="-236546" algn="l" defTabSz="914367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2353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784338" marR="0" indent="-224097" algn="l" defTabSz="914367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1961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1008435" marR="0" indent="-224097" algn="l" defTabSz="914367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1765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232531" marR="0" indent="-224097" algn="l" defTabSz="914367" rtl="0" eaLnBrk="1" fontAlgn="auto" latinLnBrk="0" hangingPunct="1">
        <a:lnSpc>
          <a:spcPct val="90000"/>
        </a:lnSpc>
        <a:spcBef>
          <a:spcPct val="20000"/>
        </a:spcBef>
        <a:spcAft>
          <a:spcPts val="0"/>
        </a:spcAft>
        <a:buClrTx/>
        <a:buSzPct val="90000"/>
        <a:buFont typeface="Arial" pitchFamily="34" charset="0"/>
        <a:buChar char="•"/>
        <a:tabLst/>
        <a:defRPr sz="1765" kern="1200" spc="0" baseline="0">
          <a:gradFill>
            <a:gsLst>
              <a:gs pos="1250">
                <a:schemeClr val="tx1"/>
              </a:gs>
              <a:gs pos="100000">
                <a:schemeClr val="tx1"/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2514509" indent="-228592" algn="l" defTabSz="914367" rtl="0" eaLnBrk="1" latinLnBrk="0" hangingPunct="1">
        <a:spcBef>
          <a:spcPct val="20000"/>
        </a:spcBef>
        <a:buFont typeface="Arial" pitchFamily="34" charset="0"/>
        <a:buChar char="•"/>
        <a:defRPr sz="1961" kern="1200">
          <a:solidFill>
            <a:schemeClr val="tx1"/>
          </a:solidFill>
          <a:latin typeface="+mn-lt"/>
          <a:ea typeface="+mn-ea"/>
          <a:cs typeface="+mn-cs"/>
        </a:defRPr>
      </a:lvl6pPr>
      <a:lvl7pPr marL="2971693" indent="-228592" algn="l" defTabSz="914367" rtl="0" eaLnBrk="1" latinLnBrk="0" hangingPunct="1">
        <a:spcBef>
          <a:spcPct val="20000"/>
        </a:spcBef>
        <a:buFont typeface="Arial" pitchFamily="34" charset="0"/>
        <a:buChar char="•"/>
        <a:defRPr sz="1961" kern="1200">
          <a:solidFill>
            <a:schemeClr val="tx1"/>
          </a:solidFill>
          <a:latin typeface="+mn-lt"/>
          <a:ea typeface="+mn-ea"/>
          <a:cs typeface="+mn-cs"/>
        </a:defRPr>
      </a:lvl7pPr>
      <a:lvl8pPr marL="3428877" indent="-228592" algn="l" defTabSz="914367" rtl="0" eaLnBrk="1" latinLnBrk="0" hangingPunct="1">
        <a:spcBef>
          <a:spcPct val="20000"/>
        </a:spcBef>
        <a:buFont typeface="Arial" pitchFamily="34" charset="0"/>
        <a:buChar char="•"/>
        <a:defRPr sz="1961" kern="1200">
          <a:solidFill>
            <a:schemeClr val="tx1"/>
          </a:solidFill>
          <a:latin typeface="+mn-lt"/>
          <a:ea typeface="+mn-ea"/>
          <a:cs typeface="+mn-cs"/>
        </a:defRPr>
      </a:lvl8pPr>
      <a:lvl9pPr marL="3886061" indent="-228592" algn="l" defTabSz="914367" rtl="0" eaLnBrk="1" latinLnBrk="0" hangingPunct="1">
        <a:spcBef>
          <a:spcPct val="20000"/>
        </a:spcBef>
        <a:buFont typeface="Arial" pitchFamily="34" charset="0"/>
        <a:buChar char="•"/>
        <a:defRPr sz="1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1pPr>
      <a:lvl2pPr marL="457183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2pPr>
      <a:lvl3pPr marL="914367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3pPr>
      <a:lvl4pPr marL="1371550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4pPr>
      <a:lvl5pPr marL="1828734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5pPr>
      <a:lvl6pPr marL="2285918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6pPr>
      <a:lvl7pPr marL="2743101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4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8pPr>
      <a:lvl9pPr marL="3657469" algn="l" defTabSz="914367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87">
          <p15:clr>
            <a:srgbClr val="5ACBF0"/>
          </p15:clr>
        </p15:guide>
        <p15:guide id="2" pos="173">
          <p15:clr>
            <a:srgbClr val="5ACBF0"/>
          </p15:clr>
        </p15:guide>
        <p15:guide id="3" pos="749">
          <p15:clr>
            <a:srgbClr val="5ACBF0"/>
          </p15:clr>
        </p15:guide>
        <p15:guide id="4" pos="1325">
          <p15:clr>
            <a:srgbClr val="5ACBF0"/>
          </p15:clr>
        </p15:guide>
        <p15:guide id="5" pos="1901">
          <p15:clr>
            <a:srgbClr val="5ACBF0"/>
          </p15:clr>
        </p15:guide>
        <p15:guide id="6" pos="2477">
          <p15:clr>
            <a:srgbClr val="5ACBF0"/>
          </p15:clr>
        </p15:guide>
        <p15:guide id="7" pos="3053">
          <p15:clr>
            <a:srgbClr val="5ACBF0"/>
          </p15:clr>
        </p15:guide>
        <p15:guide id="8" pos="3629">
          <p15:clr>
            <a:srgbClr val="5ACBF0"/>
          </p15:clr>
        </p15:guide>
        <p15:guide id="9" pos="4205">
          <p15:clr>
            <a:srgbClr val="5ACBF0"/>
          </p15:clr>
        </p15:guide>
        <p15:guide id="10" pos="4781">
          <p15:clr>
            <a:srgbClr val="5ACBF0"/>
          </p15:clr>
        </p15:guide>
        <p15:guide id="11" pos="5357">
          <p15:clr>
            <a:srgbClr val="5ACBF0"/>
          </p15:clr>
        </p15:guide>
        <p15:guide id="12" pos="5933">
          <p15:clr>
            <a:srgbClr val="5ACBF0"/>
          </p15:clr>
        </p15:guide>
        <p15:guide id="13" pos="6509">
          <p15:clr>
            <a:srgbClr val="5ACBF0"/>
          </p15:clr>
        </p15:guide>
        <p15:guide id="14" pos="7085">
          <p15:clr>
            <a:srgbClr val="5ACBF0"/>
          </p15:clr>
        </p15:guide>
        <p15:guide id="15" pos="7661">
          <p15:clr>
            <a:srgbClr val="5ACBF0"/>
          </p15:clr>
        </p15:guide>
        <p15:guide id="16" pos="288">
          <p15:clr>
            <a:srgbClr val="C35EA4"/>
          </p15:clr>
        </p15:guide>
        <p15:guide id="17" pos="7546">
          <p15:clr>
            <a:srgbClr val="C35EA4"/>
          </p15:clr>
        </p15:guide>
        <p15:guide id="18" orient="horz" pos="763">
          <p15:clr>
            <a:srgbClr val="5ACBF0"/>
          </p15:clr>
        </p15:guide>
        <p15:guide id="19" orient="horz" pos="1339">
          <p15:clr>
            <a:srgbClr val="5ACBF0"/>
          </p15:clr>
        </p15:guide>
        <p15:guide id="20" orient="horz" pos="1915">
          <p15:clr>
            <a:srgbClr val="5ACBF0"/>
          </p15:clr>
        </p15:guide>
        <p15:guide id="21" orient="horz" pos="2491">
          <p15:clr>
            <a:srgbClr val="5ACBF0"/>
          </p15:clr>
        </p15:guide>
        <p15:guide id="22" orient="horz" pos="3067">
          <p15:clr>
            <a:srgbClr val="5ACBF0"/>
          </p15:clr>
        </p15:guide>
        <p15:guide id="23" orient="horz" pos="3643">
          <p15:clr>
            <a:srgbClr val="5ACBF0"/>
          </p15:clr>
        </p15:guide>
        <p15:guide id="24" orient="horz" pos="4219">
          <p15:clr>
            <a:srgbClr val="5ACBF0"/>
          </p15:clr>
        </p15:guide>
        <p15:guide id="25" orient="horz" pos="302">
          <p15:clr>
            <a:srgbClr val="C35EA4"/>
          </p15:clr>
        </p15:guide>
        <p15:guide id="26" orient="horz" pos="4104">
          <p15:clr>
            <a:srgbClr val="C35EA4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1" descr="cid:image001.png@01D31070.7D467F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6279" y="0"/>
            <a:ext cx="874643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3363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240" y="700328"/>
            <a:ext cx="11655840" cy="899665"/>
          </a:xfrm>
        </p:spPr>
        <p:txBody>
          <a:bodyPr/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 Skills development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69240" y="1825280"/>
            <a:ext cx="11776985" cy="2244204"/>
          </a:xfrm>
        </p:spPr>
        <p:txBody>
          <a:bodyPr/>
          <a:lstStyle/>
          <a:p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Skills, abilities and traits that pertain to personality, attitude, and behavior.</a:t>
            </a:r>
          </a:p>
          <a:p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Formal or Technical knowledge.</a:t>
            </a:r>
          </a:p>
          <a:p>
            <a:r>
              <a:rPr lang="en-US" sz="28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Hardest to acquire…Impossible to practice…Unless they become habits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31379990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Types of Soft skills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69240" y="1573489"/>
            <a:ext cx="11352916" cy="3715376"/>
          </a:xfrm>
        </p:spPr>
        <p:txBody>
          <a:bodyPr/>
          <a:lstStyle/>
          <a:p>
            <a:pPr marL="342900" indent="-342900"/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Ability to work in a team structure.</a:t>
            </a:r>
          </a:p>
          <a:p>
            <a:pPr marL="342900" indent="-342900"/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Ability to make decisions and solve problems.</a:t>
            </a:r>
          </a:p>
          <a:p>
            <a:pPr marL="342900" indent="-342900"/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Ability to communicate verbally with people inside and outside an organization.</a:t>
            </a:r>
          </a:p>
          <a:p>
            <a:pPr marL="342900" indent="-342900"/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Ability to plan, organize, and prioritize work.</a:t>
            </a:r>
          </a:p>
          <a:p>
            <a:pPr marL="342900" indent="-342900"/>
            <a:r>
              <a:rPr lang="en-US" sz="28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Ability to obtain and process information.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82260411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240" y="130485"/>
            <a:ext cx="11655840" cy="611637"/>
          </a:xfrm>
        </p:spPr>
        <p:txBody>
          <a:bodyPr/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</a:p>
        </p:txBody>
      </p:sp>
      <p:pic>
        <p:nvPicPr>
          <p:cNvPr id="5" name="Content Placeholder 3" descr="good-communicatio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59400" y="884111"/>
            <a:ext cx="9875520" cy="58016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82059965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Team work</a:t>
            </a:r>
            <a:endParaRPr lang="en-IN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69240" y="1281941"/>
            <a:ext cx="11352916" cy="4934171"/>
          </a:xfrm>
        </p:spPr>
        <p:txBody>
          <a:bodyPr/>
          <a:lstStyle/>
          <a:p>
            <a:pPr marL="342900" indent="-342900"/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Behind every successful project is a successful team.</a:t>
            </a:r>
          </a:p>
          <a:p>
            <a:pPr marL="457200" indent="-457200"/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Built on communication, behavior and delivery.</a:t>
            </a:r>
          </a:p>
          <a:p>
            <a:pPr marL="457200" indent="-457200"/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mainly refers to the agreeableness &amp; co-operation among the team members.</a:t>
            </a:r>
          </a:p>
          <a:p>
            <a:pPr marL="457200" indent="-457200"/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Too often, egos and politics get in the way…but be a strong team player.</a:t>
            </a:r>
          </a:p>
          <a:p>
            <a:pPr marL="457200" indent="-457200"/>
            <a:r>
              <a:rPr 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requires trust, cooperation, clarity regarding goals and communication</a:t>
            </a:r>
            <a:r>
              <a:rPr lang="en-US" sz="2800" dirty="0">
                <a:solidFill>
                  <a:schemeClr val="accent5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66422608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 Basic Life Lessons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27937" y="1599993"/>
            <a:ext cx="11538446" cy="4210383"/>
          </a:xfrm>
        </p:spPr>
        <p:txBody>
          <a:bodyPr/>
          <a:lstStyle/>
          <a:p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are responsible for yourself.</a:t>
            </a:r>
          </a:p>
          <a:p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you don’t know may hurt you, or hold you back.</a:t>
            </a:r>
          </a:p>
          <a:p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Don’t be afraid of something.  Learn about it!</a:t>
            </a:r>
          </a:p>
          <a:p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Build on your strengths; target weaknesses.</a:t>
            </a:r>
          </a:p>
          <a:p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Develop important soft skills.</a:t>
            </a:r>
          </a:p>
          <a:p>
            <a:r>
              <a:rPr lang="en-US" altLang="en-US" sz="3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Technical competency is the core of your career in engineering!</a:t>
            </a:r>
          </a:p>
          <a:p>
            <a:endParaRPr lang="en-IN" sz="32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068529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Image result for thank you slides 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652" y="914400"/>
            <a:ext cx="6758609" cy="4810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687246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Agenda</a:t>
            </a:r>
            <a:r>
              <a:rPr lang="en-IN" dirty="0"/>
              <a:t> </a:t>
            </a:r>
            <a:br>
              <a:rPr lang="en-IN" dirty="0"/>
            </a:br>
            <a:endParaRPr lang="en-IN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642749" y="1189494"/>
            <a:ext cx="6797888" cy="43644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Brief Introduction To Support Process</a:t>
            </a:r>
          </a:p>
          <a:p>
            <a:pPr>
              <a:lnSpc>
                <a:spcPct val="100000"/>
              </a:lnSpc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the customer problems</a:t>
            </a:r>
          </a:p>
          <a:p>
            <a:pPr>
              <a:lnSpc>
                <a:spcPct val="100000"/>
              </a:lnSpc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Root cause analysis</a:t>
            </a:r>
          </a:p>
          <a:p>
            <a:pPr>
              <a:lnSpc>
                <a:spcPct val="100000"/>
              </a:lnSpc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Troubleshooting tools</a:t>
            </a:r>
          </a:p>
          <a:p>
            <a:pPr>
              <a:lnSpc>
                <a:spcPct val="100000"/>
              </a:lnSpc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test scenarios</a:t>
            </a:r>
          </a:p>
          <a:p>
            <a:pPr>
              <a:lnSpc>
                <a:spcPct val="100000"/>
              </a:lnSpc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 skills </a:t>
            </a:r>
          </a:p>
          <a:p>
            <a:pPr>
              <a:lnSpc>
                <a:spcPct val="100000"/>
              </a:lnSpc>
            </a:pPr>
            <a:endParaRPr lang="en-IN" sz="196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66789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Brief Introduction to support process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69241" y="1189176"/>
            <a:ext cx="11273402" cy="3007490"/>
          </a:xfrm>
        </p:spPr>
        <p:txBody>
          <a:bodyPr/>
          <a:lstStyle/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support team</a:t>
            </a: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process</a:t>
            </a: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Escalations</a:t>
            </a: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Handing of support tickets</a:t>
            </a: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89961489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the Customer problems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69241" y="1189176"/>
            <a:ext cx="11379420" cy="5395836"/>
          </a:xfrm>
        </p:spPr>
        <p:txBody>
          <a:bodyPr/>
          <a:lstStyle/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 Reading between the lines</a:t>
            </a: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Asking Open ended questions</a:t>
            </a: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Identifying the scenarios</a:t>
            </a: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Understanding the setup</a:t>
            </a: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Avoiding repeated questions</a:t>
            </a:r>
          </a:p>
          <a:p>
            <a:pPr marL="0" indent="0">
              <a:buNone/>
            </a:pPr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040398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Root cause analysis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69241" y="1189176"/>
            <a:ext cx="11101124" cy="3016210"/>
          </a:xfrm>
        </p:spPr>
        <p:txBody>
          <a:bodyPr/>
          <a:lstStyle/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 Information</a:t>
            </a: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Trace files</a:t>
            </a: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Database reports</a:t>
            </a: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 Volume</a:t>
            </a: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UI related issues</a:t>
            </a:r>
          </a:p>
        </p:txBody>
      </p:sp>
    </p:spTree>
    <p:extLst>
      <p:ext uri="{BB962C8B-B14F-4D97-AF65-F5344CB8AC3E}">
        <p14:creationId xmlns:p14="http://schemas.microsoft.com/office/powerpoint/2010/main" val="3375218752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Troubleshooting tools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69240" y="1189176"/>
            <a:ext cx="11655839" cy="4149341"/>
          </a:xfrm>
        </p:spPr>
        <p:txBody>
          <a:bodyPr/>
          <a:lstStyle/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Windows tools</a:t>
            </a: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 documents</a:t>
            </a: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Troubleshooter</a:t>
            </a: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 information</a:t>
            </a:r>
          </a:p>
          <a:p>
            <a:pPr marL="0" indent="0">
              <a:buNone/>
            </a:pPr>
            <a:endParaRPr lang="en-IN" dirty="0"/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34590892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Developing different test scenarios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69240" y="1189176"/>
            <a:ext cx="11655839" cy="3016210"/>
          </a:xfrm>
        </p:spPr>
        <p:txBody>
          <a:bodyPr/>
          <a:lstStyle/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Unit test cases</a:t>
            </a: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 test cases</a:t>
            </a: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Regression Test cases</a:t>
            </a: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JIRA tickets</a:t>
            </a: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Spellings and messages</a:t>
            </a:r>
          </a:p>
        </p:txBody>
      </p:sp>
    </p:spTree>
    <p:extLst>
      <p:ext uri="{BB962C8B-B14F-4D97-AF65-F5344CB8AC3E}">
        <p14:creationId xmlns:p14="http://schemas.microsoft.com/office/powerpoint/2010/main" val="3048022345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tickets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69241" y="1189176"/>
            <a:ext cx="11538446" cy="6415089"/>
          </a:xfrm>
        </p:spPr>
        <p:txBody>
          <a:bodyPr/>
          <a:lstStyle/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BHM Event log error for SYSADMIN permission</a:t>
            </a:r>
          </a:p>
          <a:p>
            <a:pPr marL="0" indent="0">
              <a:buNone/>
            </a:pPr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 This is from BHMv4.0</a:t>
            </a: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FTP monitoring remote configuration</a:t>
            </a:r>
          </a:p>
          <a:p>
            <a:pPr marL="292101" lvl="1" indent="0">
              <a:buNone/>
            </a:pPr>
            <a:r>
              <a:rPr lang="en-IN" sz="2416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IN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when proxy settings is used</a:t>
            </a:r>
            <a:r>
              <a:rPr lang="en-IN" sz="2416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 Template – service instance detail missing</a:t>
            </a: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Upgrade scenarios with multiple environments </a:t>
            </a:r>
          </a:p>
          <a:p>
            <a:pPr marL="292101" lvl="1" indent="0">
              <a:buNone/>
            </a:pPr>
            <a:r>
              <a:rPr lang="en-IN" sz="2416" dirty="0"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en-IN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least two environments with ESB configured</a:t>
            </a: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Intermittently occurring issues</a:t>
            </a:r>
          </a:p>
          <a:p>
            <a:pPr marL="863603" lvl="4" indent="0">
              <a:buNone/>
            </a:pPr>
            <a:r>
              <a:rPr lang="en-IN" sz="1828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IN" sz="3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Group by results duplicate filter in MBQ</a:t>
            </a:r>
            <a:r>
              <a:rPr lang="en-IN" sz="1828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84137940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Tickets Contd.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269240" y="1189176"/>
            <a:ext cx="11655839" cy="3007490"/>
          </a:xfrm>
        </p:spPr>
        <p:txBody>
          <a:bodyPr/>
          <a:lstStyle/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Analytics config file missing</a:t>
            </a: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Integrated Troubleshooter in Windows 2016 machine</a:t>
            </a:r>
          </a:p>
          <a:p>
            <a:r>
              <a:rPr lang="en-I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Throttling data collection error</a:t>
            </a:r>
          </a:p>
          <a:p>
            <a:endParaRPr lang="en-IN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1482604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onnect_2016_Template_Light">
  <a:themeElements>
    <a:clrScheme name="Custom 2">
      <a:dk1>
        <a:srgbClr val="505050"/>
      </a:dk1>
      <a:lt1>
        <a:srgbClr val="FFFFFF"/>
      </a:lt1>
      <a:dk2>
        <a:srgbClr val="0078D7"/>
      </a:dk2>
      <a:lt2>
        <a:srgbClr val="FFFFFF"/>
      </a:lt2>
      <a:accent1>
        <a:srgbClr val="0078D7"/>
      </a:accent1>
      <a:accent2>
        <a:srgbClr val="5C2D91"/>
      </a:accent2>
      <a:accent3>
        <a:srgbClr val="008272"/>
      </a:accent3>
      <a:accent4>
        <a:srgbClr val="D2D2D2"/>
      </a:accent4>
      <a:accent5>
        <a:srgbClr val="737373"/>
      </a:accent5>
      <a:accent6>
        <a:srgbClr val="505050"/>
      </a:accent6>
      <a:hlink>
        <a:srgbClr val="0078D7"/>
      </a:hlink>
      <a:folHlink>
        <a:srgbClr val="0078D7"/>
      </a:folHlink>
    </a:clrScheme>
    <a:fontScheme name="Custom 1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defTabSz="932472" fontAlgn="base">
          <a:lnSpc>
            <a:spcPct val="90000"/>
          </a:lnSpc>
          <a:spcBef>
            <a:spcPct val="0"/>
          </a:spcBef>
          <a:spcAft>
            <a:spcPct val="0"/>
          </a:spcAft>
          <a:defRPr sz="2400" dirty="0" err="1" smtClean="0">
            <a:gradFill>
              <a:gsLst>
                <a:gs pos="0">
                  <a:srgbClr val="FFFFFF"/>
                </a:gs>
                <a:gs pos="100000">
                  <a:srgbClr val="FFFFFF"/>
                </a:gs>
              </a:gsLst>
              <a:lin ang="5400000" scaled="0"/>
            </a:gra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82880" tIns="146304" rIns="182880" bIns="146304" rtlCol="0">
        <a:spAutoFit/>
      </a:bodyPr>
      <a:lstStyle>
        <a:defPPr>
          <a:lnSpc>
            <a:spcPct val="90000"/>
          </a:lnSpc>
          <a:spcAft>
            <a:spcPts val="600"/>
          </a:spcAft>
          <a:defRPr sz="2400" dirty="0" err="1" smtClean="0">
            <a:gradFill>
              <a:gsLst>
                <a:gs pos="2917">
                  <a:schemeClr val="tx1"/>
                </a:gs>
                <a:gs pos="30000">
                  <a:schemeClr val="tx1"/>
                </a:gs>
              </a:gsLst>
              <a:lin ang="5400000" scaled="0"/>
            </a:gra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New Features in CSharp 7.0.potx" id="{BE6ECBF8-5DC6-4C48-8A88-AED5A4ECCAA8}" vid="{1FF4E5EF-A7EE-42D8-BBEA-D087044C36F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2500</TotalTime>
  <Words>365</Words>
  <Application>Microsoft Office PowerPoint</Application>
  <PresentationFormat>Widescreen</PresentationFormat>
  <Paragraphs>80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Consolas</vt:lpstr>
      <vt:lpstr>Segoe UI</vt:lpstr>
      <vt:lpstr>Segoe UI Light</vt:lpstr>
      <vt:lpstr>Times New Roman</vt:lpstr>
      <vt:lpstr>Wingdings</vt:lpstr>
      <vt:lpstr>Connect_2016_Template_Light</vt:lpstr>
      <vt:lpstr>PowerPoint Presentation</vt:lpstr>
      <vt:lpstr>Agenda  </vt:lpstr>
      <vt:lpstr>Brief Introduction to support process</vt:lpstr>
      <vt:lpstr>Understanding the Customer problems</vt:lpstr>
      <vt:lpstr>Root cause analysis</vt:lpstr>
      <vt:lpstr>Troubleshooting tools</vt:lpstr>
      <vt:lpstr>Developing different test scenarios</vt:lpstr>
      <vt:lpstr>Support tickets</vt:lpstr>
      <vt:lpstr>Support Tickets Contd.</vt:lpstr>
      <vt:lpstr>Soft Skills development</vt:lpstr>
      <vt:lpstr>Types of Soft skills</vt:lpstr>
      <vt:lpstr>Communication</vt:lpstr>
      <vt:lpstr>Team work</vt:lpstr>
      <vt:lpstr>Good Basic Life Lessons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praveena j</dc:creator>
  <cp:lastModifiedBy>praveena j</cp:lastModifiedBy>
  <cp:revision>40</cp:revision>
  <dcterms:created xsi:type="dcterms:W3CDTF">2017-08-09T10:44:55Z</dcterms:created>
  <dcterms:modified xsi:type="dcterms:W3CDTF">2017-08-11T04:25:11Z</dcterms:modified>
</cp:coreProperties>
</file>