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310" r:id="rId2"/>
    <p:sldMasterId id="2147484348" r:id="rId3"/>
  </p:sldMasterIdLst>
  <p:notesMasterIdLst>
    <p:notesMasterId r:id="rId12"/>
  </p:notesMasterIdLst>
  <p:handoutMasterIdLst>
    <p:handoutMasterId r:id="rId13"/>
  </p:handoutMasterIdLst>
  <p:sldIdLst>
    <p:sldId id="1367" r:id="rId4"/>
    <p:sldId id="1324" r:id="rId5"/>
    <p:sldId id="1370" r:id="rId6"/>
    <p:sldId id="1369" r:id="rId7"/>
    <p:sldId id="1368" r:id="rId8"/>
    <p:sldId id="1371" r:id="rId9"/>
    <p:sldId id="1372" r:id="rId10"/>
    <p:sldId id="1373" r:id="rId1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ght Connect 2016 Template" id="{D3E95C9D-3DD4-45B7-BFD9-4AE9F68B7B97}">
          <p14:sldIdLst>
            <p14:sldId id="1367"/>
            <p14:sldId id="1324"/>
            <p14:sldId id="1370"/>
            <p14:sldId id="1369"/>
            <p14:sldId id="1368"/>
            <p14:sldId id="1371"/>
            <p14:sldId id="1372"/>
            <p14:sldId id="137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72"/>
    <a:srgbClr val="000000"/>
    <a:srgbClr val="592C8C"/>
    <a:srgbClr val="505050"/>
    <a:srgbClr val="00BCF2"/>
    <a:srgbClr val="D2D2D2"/>
    <a:srgbClr val="0078D7"/>
    <a:srgbClr val="32145A"/>
    <a:srgbClr val="5C2D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8642" autoAdjust="0"/>
  </p:normalViewPr>
  <p:slideViewPr>
    <p:cSldViewPr>
      <p:cViewPr varScale="1">
        <p:scale>
          <a:sx n="63" d="100"/>
          <a:sy n="63" d="100"/>
        </p:scale>
        <p:origin x="924" y="48"/>
      </p:cViewPr>
      <p:guideLst/>
    </p:cSldViewPr>
  </p:slideViewPr>
  <p:outlineViewPr>
    <p:cViewPr>
      <p:scale>
        <a:sx n="33" d="100"/>
        <a:sy n="33" d="100"/>
      </p:scale>
      <p:origin x="0" y="-14442"/>
    </p:cViewPr>
  </p:outlineViewPr>
  <p:notesTextViewPr>
    <p:cViewPr>
      <p:scale>
        <a:sx n="100" d="100"/>
        <a:sy n="100" d="100"/>
      </p:scale>
      <p:origin x="0" y="0"/>
    </p:cViewPr>
  </p:notesTextViewPr>
  <p:sorterViewPr>
    <p:cViewPr>
      <p:scale>
        <a:sx n="75" d="100"/>
        <a:sy n="75" d="100"/>
      </p:scale>
      <p:origin x="0" y="-2292"/>
    </p:cViewPr>
  </p:sorterViewPr>
  <p:notesViewPr>
    <p:cSldViewPr showGuides="1">
      <p:cViewPr>
        <p:scale>
          <a:sx n="100" d="100"/>
          <a:sy n="100" d="100"/>
        </p:scale>
        <p:origin x="3552" y="3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Connect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19-Aug-17 12:35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Connect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19-Aug-17 12:35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19-Aug-17 12:35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4854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108602D-D426-4C00-B215-BFA18C076426}" type="datetime8">
              <a:rPr lang="en-US" smtClean="0"/>
              <a:t>19-Aug-17 12:35 PM</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93795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Pr>
        <a:solidFill>
          <a:srgbClr val="0078D7"/>
        </a:solidFill>
        <a:effectLst/>
      </p:bgPr>
    </p:bg>
    <p:spTree>
      <p:nvGrpSpPr>
        <p:cNvPr id="1" name=""/>
        <p:cNvGrpSpPr/>
        <p:nvPr/>
      </p:nvGrpSpPr>
      <p:grpSpPr>
        <a:xfrm>
          <a:off x="0" y="0"/>
          <a:ext cx="0" cy="0"/>
          <a:chOff x="0" y="0"/>
          <a:chExt cx="0" cy="0"/>
        </a:xfrm>
      </p:grpSpPr>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43713139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78D7"/>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36702" y="2114550"/>
            <a:ext cx="9363062" cy="1840230"/>
          </a:xfrm>
          <a:prstGeom prst="rect">
            <a:avLst/>
          </a:prstGeom>
        </p:spPr>
        <p:txBody>
          <a:bodyPr lIns="146304" tIns="9144" rIns="146304" bIns="9144" anchor="b" anchorCtr="0"/>
          <a:lstStyle>
            <a:lvl1pPr marL="0" indent="0">
              <a:spcBef>
                <a:spcPts val="0"/>
              </a:spcBef>
              <a:buNone/>
              <a:defRPr sz="72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 2">
    <p:bg>
      <p:bgPr>
        <a:solidFill>
          <a:srgbClr val="5C2D9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60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4230999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slide - 3">
    <p:bg>
      <p:bgPr>
        <a:solidFill>
          <a:srgbClr val="00827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72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2455386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2" name="Title 1"/>
          <p:cNvSpPr>
            <a:spLocks noGrp="1"/>
          </p:cNvSpPr>
          <p:nvPr>
            <p:ph type="title" hasCustomPrompt="1"/>
          </p:nvPr>
        </p:nvSpPr>
        <p:spPr>
          <a:xfrm>
            <a:off x="579437" y="1209973"/>
            <a:ext cx="11125200"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Rectangle 7"/>
          <p:cNvSpPr/>
          <p:nvPr userDrawn="1"/>
        </p:nvSpPr>
        <p:spPr bwMode="auto">
          <a:xfrm>
            <a:off x="1" y="6240463"/>
            <a:ext cx="12436474" cy="754062"/>
          </a:xfrm>
          <a:prstGeom prst="rect">
            <a:avLst/>
          </a:prstGeom>
          <a:solidFill>
            <a:schemeClr val="tx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3" name="Picture 2"/>
          <p:cNvPicPr>
            <a:picLocks noChangeAspect="1"/>
          </p:cNvPicPr>
          <p:nvPr userDrawn="1"/>
        </p:nvPicPr>
        <p:blipFill>
          <a:blip r:embed="rId3"/>
          <a:stretch>
            <a:fillRect/>
          </a:stretch>
        </p:blipFill>
        <p:spPr>
          <a:xfrm>
            <a:off x="9799637" y="6437471"/>
            <a:ext cx="2393633" cy="360045"/>
          </a:xfrm>
          <a:prstGeom prst="rect">
            <a:avLst/>
          </a:prstGeom>
        </p:spPr>
      </p:pic>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800" fill="hold"/>
                                        <p:tgtEl>
                                          <p:spTgt spid="8"/>
                                        </p:tgtEl>
                                        <p:attrNameLst>
                                          <p:attrName>ppt_x</p:attrName>
                                        </p:attrNameLst>
                                      </p:cBhvr>
                                      <p:tavLst>
                                        <p:tav tm="0">
                                          <p:val>
                                            <p:strVal val="#ppt_x"/>
                                          </p:val>
                                        </p:tav>
                                        <p:tav tm="100000">
                                          <p:val>
                                            <p:strVal val="#ppt_x"/>
                                          </p:val>
                                        </p:tav>
                                      </p:tavLst>
                                    </p:anim>
                                    <p:anim calcmode="lin" valueType="num">
                                      <p:cBhvr additive="base">
                                        <p:cTn id="8" dur="8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Transmission">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2" name="Title 1"/>
          <p:cNvSpPr>
            <a:spLocks noGrp="1"/>
          </p:cNvSpPr>
          <p:nvPr>
            <p:ph type="title" hasCustomPrompt="1"/>
          </p:nvPr>
        </p:nvSpPr>
        <p:spPr>
          <a:xfrm>
            <a:off x="542860" y="2125662"/>
            <a:ext cx="5675377"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Plain">
    <p:bg>
      <p:bgPr>
        <a:solidFill>
          <a:srgbClr val="0078D7"/>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42860" y="2125662"/>
            <a:ext cx="5675377" cy="1181862"/>
          </a:xfrm>
          <a:noFill/>
        </p:spPr>
        <p:txBody>
          <a:bodyPr wrap="square" tIns="91440" bIns="91440" anchor="t" anchorCtr="0">
            <a:spAutoFit/>
          </a:bodyPr>
          <a:lstStyle>
            <a:lvl1pPr>
              <a:defRPr sz="7200" spc="-100" baseline="0">
                <a:solidFill>
                  <a:schemeClr val="bg1"/>
                </a:soli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5C2D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Connect logo">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Microsoft">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32039" y="2939754"/>
            <a:ext cx="4572396" cy="978493"/>
          </a:xfrm>
          <a:prstGeom prst="rect">
            <a:avLst/>
          </a:prstGeom>
        </p:spPr>
      </p:pic>
    </p:spTree>
    <p:extLst>
      <p:ext uri="{BB962C8B-B14F-4D97-AF65-F5344CB8AC3E}">
        <p14:creationId xmlns:p14="http://schemas.microsoft.com/office/powerpoint/2010/main" val="58138369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6000" decel="64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p:bgPr>
        <a:solidFill>
          <a:srgbClr val="0078D7"/>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283328" y="3026924"/>
            <a:ext cx="5869818" cy="940676"/>
          </a:xfrm>
          <a:prstGeom prst="rect">
            <a:avLst/>
          </a:prstGeom>
        </p:spPr>
      </p:pic>
      <p:pic>
        <p:nvPicPr>
          <p:cNvPr id="19" name="Picture 18"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6"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10488440" y="6131358"/>
            <a:ext cx="1371600" cy="293483"/>
          </a:xfrm>
          <a:prstGeom prst="rect">
            <a:avLst/>
          </a:prstGeom>
        </p:spPr>
      </p:pic>
    </p:spTree>
    <p:extLst>
      <p:ext uri="{BB962C8B-B14F-4D97-AF65-F5344CB8AC3E}">
        <p14:creationId xmlns:p14="http://schemas.microsoft.com/office/powerpoint/2010/main" val="3253384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1 - Connec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4" name="Rectangle 13"/>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361347" y="6267883"/>
            <a:ext cx="1371600" cy="293483"/>
          </a:xfrm>
          <a:prstGeom prst="rect">
            <a:avLst/>
          </a:prstGeom>
        </p:spPr>
      </p:pic>
      <p:pic>
        <p:nvPicPr>
          <p:cNvPr id="17" name="Picture 16"/>
          <p:cNvPicPr>
            <a:picLocks noChangeAspect="1"/>
          </p:cNvPicPr>
          <p:nvPr userDrawn="1"/>
        </p:nvPicPr>
        <p:blipFill rotWithShape="1">
          <a:blip r:embed="rId4">
            <a:alphaModFix amt="10000"/>
          </a:blip>
          <a:srcRect t="43378" r="43213" b="10783"/>
          <a:stretch/>
        </p:blipFill>
        <p:spPr>
          <a:xfrm>
            <a:off x="3063793" y="487"/>
            <a:ext cx="9356808" cy="6994038"/>
          </a:xfrm>
          <a:prstGeom prst="rect">
            <a:avLst/>
          </a:prstGeom>
        </p:spPr>
      </p:pic>
      <p:pic>
        <p:nvPicPr>
          <p:cNvPr id="20" name="Picture 19"/>
          <p:cNvPicPr>
            <a:picLocks noChangeAspect="1"/>
          </p:cNvPicPr>
          <p:nvPr userDrawn="1"/>
        </p:nvPicPr>
        <p:blipFill>
          <a:blip r:embed="rId5"/>
          <a:stretch>
            <a:fillRect/>
          </a:stretch>
        </p:blipFill>
        <p:spPr>
          <a:xfrm>
            <a:off x="655637" y="360749"/>
            <a:ext cx="3181771" cy="509899"/>
          </a:xfrm>
          <a:prstGeom prst="rect">
            <a:avLst/>
          </a:prstGeom>
        </p:spPr>
      </p:pic>
      <p:sp>
        <p:nvSpPr>
          <p:cNvPr id="2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43315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2">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20"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1"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628960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2 - Connec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7" name="Rectangle 16"/>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pic>
        <p:nvPicPr>
          <p:cNvPr id="22" name="Picture 21"/>
          <p:cNvPicPr>
            <a:picLocks noChangeAspect="1"/>
          </p:cNvPicPr>
          <p:nvPr userDrawn="1"/>
        </p:nvPicPr>
        <p:blipFill>
          <a:blip r:embed="rId4"/>
          <a:stretch>
            <a:fillRect/>
          </a:stretch>
        </p:blipFill>
        <p:spPr>
          <a:xfrm>
            <a:off x="8980066" y="525462"/>
            <a:ext cx="3181771" cy="509899"/>
          </a:xfrm>
          <a:prstGeom prst="rect">
            <a:avLst/>
          </a:prstGeom>
        </p:spPr>
      </p:pic>
      <p:sp>
        <p:nvSpPr>
          <p:cNvPr id="27" name="Title 1"/>
          <p:cNvSpPr>
            <a:spLocks noGrp="1"/>
          </p:cNvSpPr>
          <p:nvPr>
            <p:ph type="title" hasCustomPrompt="1"/>
          </p:nvPr>
        </p:nvSpPr>
        <p:spPr>
          <a:xfrm>
            <a:off x="554038"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8" name="Text Placeholder 4"/>
          <p:cNvSpPr>
            <a:spLocks noGrp="1"/>
          </p:cNvSpPr>
          <p:nvPr>
            <p:ph type="body" sz="quarter" idx="12" hasCustomPrompt="1"/>
          </p:nvPr>
        </p:nvSpPr>
        <p:spPr>
          <a:xfrm>
            <a:off x="554037"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9"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361347" y="6267883"/>
            <a:ext cx="1371600" cy="293483"/>
          </a:xfrm>
          <a:prstGeom prst="rect">
            <a:avLst/>
          </a:prstGeom>
        </p:spPr>
      </p:pic>
    </p:spTree>
    <p:extLst>
      <p:ext uri="{BB962C8B-B14F-4D97-AF65-F5344CB8AC3E}">
        <p14:creationId xmlns:p14="http://schemas.microsoft.com/office/powerpoint/2010/main" val="325002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77451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6762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254255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1748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6529360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3366392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78D7"/>
        </a:solidFill>
        <a:effectLst/>
      </p:bgPr>
    </p:bg>
    <p:spTree>
      <p:nvGrpSpPr>
        <p:cNvPr id="1" name=""/>
        <p:cNvGrpSpPr/>
        <p:nvPr/>
      </p:nvGrpSpPr>
      <p:grpSpPr>
        <a:xfrm>
          <a:off x="0" y="0"/>
          <a:ext cx="0" cy="0"/>
          <a:chOff x="0" y="0"/>
          <a:chExt cx="0" cy="0"/>
        </a:xfrm>
      </p:grpSpPr>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rotWithShape="1">
          <a:blip r:embed="rId2">
            <a:alphaModFix amt="10000"/>
          </a:blip>
          <a:srcRect t="43378" r="43213" b="10783"/>
          <a:stretch/>
        </p:blipFill>
        <p:spPr>
          <a:xfrm>
            <a:off x="3063793" y="487"/>
            <a:ext cx="9356808" cy="6994038"/>
          </a:xfrm>
          <a:prstGeom prst="rect">
            <a:avLst/>
          </a:prstGeom>
        </p:spPr>
      </p:pic>
      <p:sp>
        <p:nvSpPr>
          <p:cNvPr id="20"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6000">
                <a:solidFill>
                  <a:schemeClr val="tx1"/>
                </a:solidFill>
                <a:latin typeface="+mj-lt"/>
              </a:defRPr>
            </a:lvl1pPr>
          </a:lstStyle>
          <a:p>
            <a:r>
              <a:rPr lang="en-US" dirty="0"/>
              <a:t>Demo</a:t>
            </a:r>
          </a:p>
        </p:txBody>
      </p:sp>
      <p:sp>
        <p:nvSpPr>
          <p:cNvPr id="22" name="Text Placeholder 4"/>
          <p:cNvSpPr>
            <a:spLocks noGrp="1"/>
          </p:cNvSpPr>
          <p:nvPr>
            <p:ph type="body" sz="quarter" idx="14" hasCustomPrompt="1"/>
          </p:nvPr>
        </p:nvSpPr>
        <p:spPr>
          <a:xfrm>
            <a:off x="554990" y="3946842"/>
            <a:ext cx="9363061" cy="664797"/>
          </a:xfrm>
          <a:prstGeom prst="rect">
            <a:avLst/>
          </a:prstGeom>
          <a:noFill/>
        </p:spPr>
        <p:txBody>
          <a:bodyPr wrap="square" lIns="146304" tIns="109728" rIns="146304" bIns="109728">
            <a:spAutoFit/>
          </a:bodyPr>
          <a:lstStyle>
            <a:lvl1pPr marL="0" indent="0">
              <a:spcBef>
                <a:spcPts val="0"/>
              </a:spcBef>
              <a:buNone/>
              <a:defRPr lang="en-US" sz="3200" kern="1200" spc="0" baseline="0" dirty="0">
                <a:solidFill>
                  <a:schemeClr val="tx1"/>
                </a:solidFill>
                <a:latin typeface="+mj-lt"/>
                <a:ea typeface="+mn-ea"/>
                <a:cs typeface="+mn-cs"/>
              </a:defRPr>
            </a:lvl1pPr>
          </a:lstStyle>
          <a:p>
            <a:pPr lvl="0"/>
            <a:r>
              <a:rPr lang="en-US" dirty="0"/>
              <a:t>Name</a:t>
            </a:r>
          </a:p>
        </p:txBody>
      </p:sp>
      <p:pic>
        <p:nvPicPr>
          <p:cNvPr id="7" name="Picture 6"/>
          <p:cNvPicPr>
            <a:picLocks noChangeAspect="1"/>
          </p:cNvPicPr>
          <p:nvPr userDrawn="1"/>
        </p:nvPicPr>
        <p:blipFill>
          <a:blip r:embed="rId3"/>
          <a:stretch>
            <a:fillRect/>
          </a:stretch>
        </p:blipFill>
        <p:spPr>
          <a:xfrm>
            <a:off x="8980066" y="6132783"/>
            <a:ext cx="3181771" cy="509899"/>
          </a:xfrm>
          <a:prstGeom prst="rect">
            <a:avLst/>
          </a:prstGeom>
        </p:spPr>
      </p:pic>
    </p:spTree>
    <p:extLst>
      <p:ext uri="{BB962C8B-B14F-4D97-AF65-F5344CB8AC3E}">
        <p14:creationId xmlns:p14="http://schemas.microsoft.com/office/powerpoint/2010/main" val="3163728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211430" y="152887"/>
            <a:ext cx="9356808" cy="6994038"/>
          </a:xfrm>
          <a:prstGeom prst="rect">
            <a:avLst/>
          </a:prstGeom>
        </p:spPr>
      </p:pic>
      <p:sp>
        <p:nvSpPr>
          <p:cNvPr id="4" name="Title 1"/>
          <p:cNvSpPr>
            <a:spLocks noGrp="1"/>
          </p:cNvSpPr>
          <p:nvPr>
            <p:ph type="title" hasCustomPrompt="1"/>
          </p:nvPr>
        </p:nvSpPr>
        <p:spPr>
          <a:xfrm>
            <a:off x="543368" y="1209973"/>
            <a:ext cx="11188701" cy="1181862"/>
          </a:xfrm>
          <a:noFill/>
        </p:spPr>
        <p:txBody>
          <a:bodyPr wrap="square"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1815059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Transmission">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211430" y="152887"/>
            <a:ext cx="9356808" cy="6994038"/>
          </a:xfrm>
          <a:prstGeom prst="rect">
            <a:avLst/>
          </a:prstGeom>
        </p:spPr>
      </p:pic>
      <p:sp>
        <p:nvSpPr>
          <p:cNvPr id="6" name="Title 1"/>
          <p:cNvSpPr>
            <a:spLocks noGrp="1"/>
          </p:cNvSpPr>
          <p:nvPr>
            <p:ph type="title" hasCustomPrompt="1"/>
          </p:nvPr>
        </p:nvSpPr>
        <p:spPr>
          <a:xfrm>
            <a:off x="503236" y="2125662"/>
            <a:ext cx="11658601"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372050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3">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sp>
        <p:nvSpPr>
          <p:cNvPr id="2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717450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5C2D9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6" y="2125662"/>
            <a:ext cx="11658601" cy="1181862"/>
          </a:xfrm>
          <a:noFill/>
        </p:spPr>
        <p:txBody>
          <a:bodyPr wrap="square"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41242146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0-50 Right Photo">
    <p:bg>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3238" y="1241426"/>
            <a:ext cx="5333999" cy="2012859"/>
          </a:xfrm>
        </p:spPr>
        <p:txBody>
          <a:bodyPr wrap="square">
            <a:spAutoFit/>
          </a:bodyPr>
          <a:lstStyle>
            <a:lvl1pPr>
              <a:defRPr sz="6600" baseline="0">
                <a:solidFill>
                  <a:schemeClr val="tx1"/>
                </a:solidFill>
              </a:defRPr>
            </a:lvl1pPr>
          </a:lstStyle>
          <a:p>
            <a:r>
              <a:rPr lang="en-US" dirty="0"/>
              <a:t>50/50 photo layout</a:t>
            </a:r>
          </a:p>
        </p:txBody>
      </p:sp>
      <p:sp>
        <p:nvSpPr>
          <p:cNvPr id="6" name="Picture Placeholder 4"/>
          <p:cNvSpPr>
            <a:spLocks noGrp="1"/>
          </p:cNvSpPr>
          <p:nvPr>
            <p:ph type="pic" sz="quarter" idx="10"/>
          </p:nvPr>
        </p:nvSpPr>
        <p:spPr bwMode="ltGray">
          <a:xfrm>
            <a:off x="62325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8461135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68753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05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803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705256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Connect logo">
    <p:bg>
      <p:bgPr>
        <a:solidFill>
          <a:srgbClr val="0078D7"/>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283328" y="3026924"/>
            <a:ext cx="5869818" cy="940676"/>
          </a:xfrm>
          <a:prstGeom prst="rect">
            <a:avLst/>
          </a:prstGeom>
        </p:spPr>
      </p:pic>
      <p:pic>
        <p:nvPicPr>
          <p:cNvPr id="9"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488440" y="6131358"/>
            <a:ext cx="1371600" cy="293483"/>
          </a:xfrm>
          <a:prstGeom prst="rect">
            <a:avLst/>
          </a:prstGeom>
        </p:spPr>
      </p:pic>
    </p:spTree>
    <p:extLst>
      <p:ext uri="{BB962C8B-B14F-4D97-AF65-F5344CB8AC3E}">
        <p14:creationId xmlns:p14="http://schemas.microsoft.com/office/powerpoint/2010/main" val="2435131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Microsoft">
    <p:bg>
      <p:bgPr>
        <a:solidFill>
          <a:srgbClr val="505050"/>
        </a:solidFill>
        <a:effectLst/>
      </p:bgPr>
    </p:bg>
    <p:spTree>
      <p:nvGrpSpPr>
        <p:cNvPr id="1" name=""/>
        <p:cNvGrpSpPr/>
        <p:nvPr/>
      </p:nvGrpSpPr>
      <p:grpSpPr>
        <a:xfrm>
          <a:off x="0" y="0"/>
          <a:ext cx="0" cy="0"/>
          <a:chOff x="0" y="0"/>
          <a:chExt cx="0" cy="0"/>
        </a:xfrm>
      </p:grpSpPr>
      <p:pic>
        <p:nvPicPr>
          <p:cNvPr id="6"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931404" y="2944516"/>
            <a:ext cx="4573666" cy="978493"/>
          </a:xfrm>
          <a:prstGeom prst="rect">
            <a:avLst/>
          </a:prstGeom>
        </p:spPr>
      </p:pic>
      <p:sp>
        <p:nvSpPr>
          <p:cNvPr id="7"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2016 Microsoft Corporation. All rights reserved. </a:t>
            </a:r>
          </a:p>
        </p:txBody>
      </p:sp>
    </p:spTree>
    <p:extLst>
      <p:ext uri="{BB962C8B-B14F-4D97-AF65-F5344CB8AC3E}">
        <p14:creationId xmlns:p14="http://schemas.microsoft.com/office/powerpoint/2010/main" val="159679584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6000"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1+#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36503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eneric Title &amp;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218" y="1212851"/>
            <a:ext cx="7722548" cy="1997202"/>
          </a:xfrm>
        </p:spPr>
        <p:txBody>
          <a:bodyPr/>
          <a:lstStyle>
            <a:lvl1pPr marL="0" indent="0">
              <a:buNone/>
              <a:defRPr>
                <a:solidFill>
                  <a:srgbClr val="616161"/>
                </a:solidFill>
              </a:defRPr>
            </a:lvl1pPr>
            <a:lvl2pPr marL="0" indent="0">
              <a:buFontTx/>
              <a:buNone/>
              <a:defRPr sz="1904">
                <a:solidFill>
                  <a:srgbClr val="616161"/>
                </a:solidFill>
              </a:defRPr>
            </a:lvl2pPr>
            <a:lvl3pPr marL="228499" indent="0">
              <a:buNone/>
              <a:defRPr>
                <a:solidFill>
                  <a:srgbClr val="616161"/>
                </a:solidFill>
              </a:defRPr>
            </a:lvl3pPr>
            <a:lvl4pPr marL="456996" indent="0">
              <a:buNone/>
              <a:defRPr>
                <a:solidFill>
                  <a:srgbClr val="616161"/>
                </a:solidFill>
              </a:defRPr>
            </a:lvl4pPr>
            <a:lvl5pPr marL="685494" indent="0">
              <a:buNone/>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8935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4">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sp>
        <p:nvSpPr>
          <p:cNvPr id="9"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0"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763768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eneric Title and Bullet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215" y="2133223"/>
            <a:ext cx="7783215" cy="2089279"/>
          </a:xfrm>
        </p:spPr>
        <p:txBody>
          <a:bodyPr wrap="square">
            <a:spAutoFit/>
          </a:bodyPr>
          <a:lstStyle>
            <a:lvl1pPr>
              <a:defRPr>
                <a:solidFill>
                  <a:srgbClr val="616161"/>
                </a:solidFill>
              </a:defRPr>
            </a:lvl1pPr>
            <a:lvl2pPr>
              <a:defRPr>
                <a:solidFill>
                  <a:srgbClr val="616161"/>
                </a:solidFill>
              </a:defRPr>
            </a:lvl2pPr>
            <a:lvl3pPr>
              <a:defRPr>
                <a:solidFill>
                  <a:srgbClr val="616161"/>
                </a:solidFill>
              </a:defRPr>
            </a:lvl3pPr>
            <a:lvl4pPr>
              <a:defRPr>
                <a:solidFill>
                  <a:srgbClr val="616161"/>
                </a:solidFill>
              </a:defRPr>
            </a:lvl4pPr>
            <a:lvl5pPr>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66217" y="295279"/>
            <a:ext cx="11697695" cy="917575"/>
          </a:xfrm>
        </p:spPr>
        <p:txBody>
          <a:bodyPr/>
          <a:lstStyle>
            <a:lvl1pPr>
              <a:defRPr>
                <a:solidFill>
                  <a:srgbClr val="616161"/>
                </a:solidFill>
              </a:defRPr>
            </a:lvl1pPr>
          </a:lstStyle>
          <a:p>
            <a:r>
              <a:rPr lang="en-US" dirty="0"/>
              <a:t>Click to edit Master title style</a:t>
            </a:r>
          </a:p>
        </p:txBody>
      </p:sp>
    </p:spTree>
    <p:extLst>
      <p:ext uri="{BB962C8B-B14F-4D97-AF65-F5344CB8AC3E}">
        <p14:creationId xmlns:p14="http://schemas.microsoft.com/office/powerpoint/2010/main" val="391825462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eneric Two Column Non-bulleted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216" y="1212851"/>
            <a:ext cx="4112937" cy="2444688"/>
          </a:xfrm>
        </p:spPr>
        <p:txBody>
          <a:bodyPr wrap="square">
            <a:spAutoFit/>
          </a:bodyPr>
          <a:lstStyle>
            <a:lvl1pPr marL="0" indent="0">
              <a:spcBef>
                <a:spcPts val="1224"/>
              </a:spcBef>
              <a:buClr>
                <a:schemeClr val="tx1"/>
              </a:buClr>
              <a:buFont typeface="Wingdings" pitchFamily="2" charset="2"/>
              <a:buNone/>
              <a:defRPr sz="3672">
                <a:solidFill>
                  <a:schemeClr val="tx1"/>
                </a:solidFill>
              </a:defRPr>
            </a:lvl1pPr>
            <a:lvl2pPr marL="0" indent="0">
              <a:buNone/>
              <a:defRPr sz="1904">
                <a:solidFill>
                  <a:schemeClr val="tx1"/>
                </a:solidFill>
              </a:defRPr>
            </a:lvl2pPr>
            <a:lvl3pPr marL="231673" indent="0">
              <a:buNone/>
              <a:tabLst/>
              <a:defRPr sz="1904">
                <a:solidFill>
                  <a:schemeClr val="tx1"/>
                </a:solidFill>
              </a:defRPr>
            </a:lvl3pPr>
            <a:lvl4pPr marL="460170" indent="0">
              <a:buNone/>
              <a:defRPr>
                <a:solidFill>
                  <a:schemeClr val="tx1"/>
                </a:solidFill>
              </a:defRPr>
            </a:lvl4pPr>
            <a:lvl5pPr marL="685494" indent="0">
              <a:buNone/>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737318" y="1222669"/>
            <a:ext cx="3937881" cy="2444688"/>
          </a:xfrm>
        </p:spPr>
        <p:txBody>
          <a:bodyPr wrap="square">
            <a:spAutoFit/>
          </a:bodyPr>
          <a:lstStyle>
            <a:lvl1pPr marL="0" indent="0">
              <a:spcBef>
                <a:spcPts val="1224"/>
              </a:spcBef>
              <a:buClr>
                <a:schemeClr val="tx1"/>
              </a:buClr>
              <a:buFont typeface="Wingdings" pitchFamily="2" charset="2"/>
              <a:buNone/>
              <a:defRPr sz="3672">
                <a:solidFill>
                  <a:srgbClr val="616161"/>
                </a:solidFill>
              </a:defRPr>
            </a:lvl1pPr>
            <a:lvl2pPr marL="0" indent="0">
              <a:buNone/>
              <a:defRPr sz="1904">
                <a:solidFill>
                  <a:srgbClr val="616161"/>
                </a:solidFill>
              </a:defRPr>
            </a:lvl2pPr>
            <a:lvl3pPr marL="231673" indent="0">
              <a:buNone/>
              <a:tabLst/>
              <a:defRPr sz="1904">
                <a:solidFill>
                  <a:srgbClr val="616161"/>
                </a:solidFill>
              </a:defRPr>
            </a:lvl3pPr>
            <a:lvl4pPr marL="460170" indent="0">
              <a:buNone/>
              <a:defRPr>
                <a:solidFill>
                  <a:srgbClr val="616161"/>
                </a:solidFill>
              </a:defRPr>
            </a:lvl4pPr>
            <a:lvl5pPr marL="685494" indent="0">
              <a:buNone/>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66217" y="295279"/>
            <a:ext cx="11697695" cy="917575"/>
          </a:xfrm>
        </p:spPr>
        <p:txBody>
          <a:bodyPr/>
          <a:lstStyle/>
          <a:p>
            <a:r>
              <a:rPr lang="en-US" dirty="0"/>
              <a:t>Click to edit Master title style</a:t>
            </a:r>
          </a:p>
        </p:txBody>
      </p:sp>
    </p:spTree>
    <p:extLst>
      <p:ext uri="{BB962C8B-B14F-4D97-AF65-F5344CB8AC3E}">
        <p14:creationId xmlns:p14="http://schemas.microsoft.com/office/powerpoint/2010/main" val="85145418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eneric 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6216" y="1212853"/>
            <a:ext cx="4102828" cy="2541301"/>
          </a:xfrm>
        </p:spPr>
        <p:txBody>
          <a:bodyPr wrap="square">
            <a:spAutoFit/>
          </a:bodyPr>
          <a:lstStyle>
            <a:lvl1pPr marL="287211" indent="-287211">
              <a:spcBef>
                <a:spcPts val="1224"/>
              </a:spcBef>
              <a:buClr>
                <a:schemeClr val="tx1"/>
              </a:buClr>
              <a:buFont typeface="Arial" pitchFamily="34" charset="0"/>
              <a:buChar char="•"/>
              <a:defRPr sz="3672">
                <a:solidFill>
                  <a:srgbClr val="616161"/>
                </a:solidFill>
              </a:defRPr>
            </a:lvl1pPr>
            <a:lvl2pPr marL="530931" indent="-233091">
              <a:defRPr sz="2448">
                <a:solidFill>
                  <a:srgbClr val="616161"/>
                </a:solidFill>
              </a:defRPr>
            </a:lvl2pPr>
            <a:lvl3pPr marL="699274" indent="-168345">
              <a:tabLst/>
              <a:defRPr sz="1904">
                <a:solidFill>
                  <a:srgbClr val="616161"/>
                </a:solidFill>
              </a:defRPr>
            </a:lvl3pPr>
            <a:lvl4pPr marL="880568" indent="-181294">
              <a:defRPr>
                <a:solidFill>
                  <a:srgbClr val="616161"/>
                </a:solidFill>
              </a:defRPr>
            </a:lvl4pPr>
            <a:lvl5pPr marL="1048910" indent="-168345">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727210" y="1212853"/>
            <a:ext cx="4079433" cy="2541301"/>
          </a:xfrm>
        </p:spPr>
        <p:txBody>
          <a:bodyPr wrap="square">
            <a:spAutoFit/>
          </a:bodyPr>
          <a:lstStyle>
            <a:lvl1pPr marL="287211" indent="-287211">
              <a:spcBef>
                <a:spcPts val="1224"/>
              </a:spcBef>
              <a:buClr>
                <a:schemeClr val="tx1"/>
              </a:buClr>
              <a:buFont typeface="Arial" pitchFamily="34" charset="0"/>
              <a:buChar char="•"/>
              <a:defRPr sz="3672">
                <a:solidFill>
                  <a:srgbClr val="616161"/>
                </a:solidFill>
              </a:defRPr>
            </a:lvl1pPr>
            <a:lvl2pPr marL="530931" indent="-233091">
              <a:defRPr sz="2448">
                <a:solidFill>
                  <a:srgbClr val="616161"/>
                </a:solidFill>
              </a:defRPr>
            </a:lvl2pPr>
            <a:lvl3pPr marL="699274" indent="-168345">
              <a:tabLst/>
              <a:defRPr sz="1904">
                <a:solidFill>
                  <a:srgbClr val="616161"/>
                </a:solidFill>
              </a:defRPr>
            </a:lvl3pPr>
            <a:lvl4pPr marL="880568" indent="-181294">
              <a:defRPr>
                <a:solidFill>
                  <a:srgbClr val="616161"/>
                </a:solidFill>
              </a:defRPr>
            </a:lvl4pPr>
            <a:lvl5pPr marL="1048910" indent="-168345">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440467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eneric Three Column Content Tile Layout">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a:off x="366215" y="2124076"/>
            <a:ext cx="3840806" cy="3657600"/>
          </a:xfrm>
          <a:solidFill>
            <a:schemeClr val="accent2"/>
          </a:solidFill>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283624" y="2124076"/>
            <a:ext cx="3840806" cy="3657600"/>
          </a:xfrm>
          <a:solidFill>
            <a:srgbClr val="68217A"/>
          </a:solidFill>
          <a:ln>
            <a:noFill/>
          </a:ln>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111092784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eneric Content Tile + Imag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66216" y="2120011"/>
            <a:ext cx="2869290" cy="3657600"/>
          </a:xfrm>
          <a:solidFill>
            <a:schemeClr val="accent2"/>
          </a:solidFill>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
        <p:nvSpPr>
          <p:cNvPr id="5" name="Picture Placeholder 3"/>
          <p:cNvSpPr>
            <a:spLocks noGrp="1"/>
          </p:cNvSpPr>
          <p:nvPr>
            <p:ph type="pic" sz="quarter" idx="14"/>
          </p:nvPr>
        </p:nvSpPr>
        <p:spPr>
          <a:xfrm>
            <a:off x="3235507" y="2120011"/>
            <a:ext cx="5429582" cy="700826"/>
          </a:xfrm>
        </p:spPr>
        <p:txBody>
          <a:bodyPr/>
          <a:lstStyle>
            <a:lvl1pPr>
              <a:defRPr>
                <a:solidFill>
                  <a:srgbClr val="616161"/>
                </a:solidFill>
              </a:defRPr>
            </a:lvl1pPr>
          </a:lstStyle>
          <a:p>
            <a:endParaRPr lang="en-US" dirty="0"/>
          </a:p>
        </p:txBody>
      </p:sp>
    </p:spTree>
    <p:extLst>
      <p:ext uri="{BB962C8B-B14F-4D97-AF65-F5344CB8AC3E}">
        <p14:creationId xmlns:p14="http://schemas.microsoft.com/office/powerpoint/2010/main" val="186566376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eneric Title Only">
    <p:spTree>
      <p:nvGrpSpPr>
        <p:cNvPr id="1" name=""/>
        <p:cNvGrpSpPr/>
        <p:nvPr/>
      </p:nvGrpSpPr>
      <p:grpSpPr>
        <a:xfrm>
          <a:off x="0" y="0"/>
          <a:ext cx="0" cy="0"/>
          <a:chOff x="0" y="0"/>
          <a:chExt cx="0" cy="0"/>
        </a:xfrm>
      </p:grpSpPr>
      <p:sp>
        <p:nvSpPr>
          <p:cNvPr id="5"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403582890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eneric Title Only (No footer)">
    <p:spTree>
      <p:nvGrpSpPr>
        <p:cNvPr id="1" name=""/>
        <p:cNvGrpSpPr/>
        <p:nvPr/>
      </p:nvGrpSpPr>
      <p:grpSpPr>
        <a:xfrm>
          <a:off x="0" y="0"/>
          <a:ext cx="0" cy="0"/>
          <a:chOff x="0" y="0"/>
          <a:chExt cx="0" cy="0"/>
        </a:xfrm>
      </p:grpSpPr>
      <p:sp>
        <p:nvSpPr>
          <p:cNvPr id="5"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
        <p:nvSpPr>
          <p:cNvPr id="2" name="Rectangle 1"/>
          <p:cNvSpPr/>
          <p:nvPr userDrawn="1"/>
        </p:nvSpPr>
        <p:spPr bwMode="auto">
          <a:xfrm>
            <a:off x="1" y="6422988"/>
            <a:ext cx="3249830" cy="57153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7707" tIns="174166" rIns="217707" bIns="174166" numCol="1" spcCol="0" rtlCol="0" fromWordArt="0" anchor="t" anchorCtr="0" forceAA="0" compatLnSpc="1">
            <a:prstTxWarp prst="textNoShape">
              <a:avLst/>
            </a:prstTxWarp>
            <a:noAutofit/>
          </a:bodyPr>
          <a:lstStyle/>
          <a:p>
            <a:pPr algn="ctr" defTabSz="1110067" fontAlgn="base">
              <a:lnSpc>
                <a:spcPct val="90000"/>
              </a:lnSpc>
              <a:spcBef>
                <a:spcPct val="0"/>
              </a:spcBef>
              <a:spcAft>
                <a:spcPct val="0"/>
              </a:spcAft>
            </a:pPr>
            <a:endParaRPr lang="en-US" sz="2856"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0334409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eneric Emphasis Content">
    <p:bg>
      <p:bgPr>
        <a:solidFill>
          <a:schemeClr val="tx2"/>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366217" y="2124076"/>
            <a:ext cx="11697695" cy="1275149"/>
          </a:xfrm>
        </p:spPr>
        <p:txBody>
          <a:bodyPr wrap="square">
            <a:spAutoFit/>
          </a:bodyPr>
          <a:lstStyle>
            <a:lvl1pPr marL="0" indent="0">
              <a:spcBef>
                <a:spcPts val="1224"/>
              </a:spcBef>
              <a:buClr>
                <a:schemeClr val="tx1"/>
              </a:buClr>
              <a:buFont typeface="Wingdings" pitchFamily="2" charset="2"/>
              <a:buNone/>
              <a:defRPr sz="5304">
                <a:solidFill>
                  <a:schemeClr val="tx1"/>
                </a:solidFill>
              </a:defRPr>
            </a:lvl1pPr>
            <a:lvl2pPr marL="0" indent="0">
              <a:spcBef>
                <a:spcPts val="1080"/>
              </a:spcBef>
              <a:buNone/>
              <a:defRPr sz="1904">
                <a:solidFill>
                  <a:schemeClr val="tx1"/>
                </a:solidFill>
              </a:defRPr>
            </a:lvl2pPr>
            <a:lvl3pPr marL="231673" indent="0">
              <a:buNone/>
              <a:tabLst/>
              <a:defRPr sz="1904">
                <a:solidFill>
                  <a:schemeClr val="tx1"/>
                </a:solidFill>
              </a:defRPr>
            </a:lvl3pPr>
            <a:lvl4pPr marL="460170" indent="0">
              <a:buNone/>
              <a:defRPr>
                <a:solidFill>
                  <a:schemeClr val="tx1"/>
                </a:solidFill>
              </a:defRPr>
            </a:lvl4pPr>
            <a:lvl5pPr marL="685494" indent="0">
              <a:buNone/>
              <a:tabLst/>
              <a:defRPr>
                <a:solidFill>
                  <a:schemeClr val="tx1"/>
                </a:solidFill>
              </a:defRPr>
            </a:lvl5pPr>
          </a:lstStyle>
          <a:p>
            <a:pPr lvl="0"/>
            <a:r>
              <a:rPr lang="en-US" dirty="0"/>
              <a:t>Click to edit Master text styles</a:t>
            </a:r>
          </a:p>
          <a:p>
            <a:pPr lvl="1"/>
            <a:r>
              <a:rPr lang="en-US" dirty="0"/>
              <a:t>Second level</a:t>
            </a:r>
          </a:p>
        </p:txBody>
      </p:sp>
      <p:sp>
        <p:nvSpPr>
          <p:cNvPr id="2" name="Rectangle 1"/>
          <p:cNvSpPr/>
          <p:nvPr userDrawn="1"/>
        </p:nvSpPr>
        <p:spPr bwMode="auto">
          <a:xfrm>
            <a:off x="1" y="6489195"/>
            <a:ext cx="3132366" cy="50533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7707" tIns="174166" rIns="217707" bIns="174166" numCol="1" spcCol="0" rtlCol="0" fromWordArt="0" anchor="t" anchorCtr="0" forceAA="0" compatLnSpc="1">
            <a:prstTxWarp prst="textNoShape">
              <a:avLst/>
            </a:prstTxWarp>
            <a:noAutofit/>
          </a:bodyPr>
          <a:lstStyle/>
          <a:p>
            <a:pPr algn="ctr" defTabSz="1110067" fontAlgn="base">
              <a:lnSpc>
                <a:spcPct val="90000"/>
              </a:lnSpc>
              <a:spcBef>
                <a:spcPct val="0"/>
              </a:spcBef>
              <a:spcAft>
                <a:spcPct val="0"/>
              </a:spcAft>
            </a:pPr>
            <a:endParaRPr lang="en-US" sz="2856"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222652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27094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eneric Developer Code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66218" y="1221162"/>
            <a:ext cx="7853990" cy="1995109"/>
          </a:xfrm>
        </p:spPr>
        <p:txBody>
          <a:bodyPr/>
          <a:lstStyle>
            <a:lvl1pPr marL="0" indent="0">
              <a:buNone/>
              <a:defRPr sz="3400">
                <a:solidFill>
                  <a:srgbClr val="616161"/>
                </a:solidFill>
                <a:latin typeface="Segoe UI" pitchFamily="34" charset="0"/>
                <a:cs typeface="Segoe UI" pitchFamily="34" charset="0"/>
              </a:defRPr>
            </a:lvl1pPr>
            <a:lvl2pPr marL="346399" indent="0">
              <a:buNone/>
              <a:defRPr>
                <a:solidFill>
                  <a:srgbClr val="616161"/>
                </a:solidFill>
                <a:latin typeface="Segoe UI" pitchFamily="34" charset="0"/>
                <a:cs typeface="Segoe UI" pitchFamily="34" charset="0"/>
              </a:defRPr>
            </a:lvl2pPr>
            <a:lvl3pPr marL="584349" indent="0">
              <a:buNone/>
              <a:defRPr>
                <a:solidFill>
                  <a:srgbClr val="616161"/>
                </a:solidFill>
                <a:latin typeface="Segoe UI" pitchFamily="34" charset="0"/>
                <a:cs typeface="Segoe UI" pitchFamily="34" charset="0"/>
              </a:defRPr>
            </a:lvl3pPr>
            <a:lvl4pPr marL="814202" indent="0">
              <a:buNone/>
              <a:defRPr>
                <a:solidFill>
                  <a:srgbClr val="616161"/>
                </a:solidFill>
                <a:latin typeface="Segoe UI" pitchFamily="34" charset="0"/>
                <a:cs typeface="Segoe UI" pitchFamily="34" charset="0"/>
              </a:defRPr>
            </a:lvl4pPr>
            <a:lvl5pPr marL="1050530" indent="0">
              <a:buNone/>
              <a:defRPr>
                <a:solidFill>
                  <a:srgbClr val="616161"/>
                </a:soli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14616785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943598" cy="917575"/>
          </a:xfrm>
        </p:spPr>
        <p:txBody>
          <a:bodyPr/>
          <a:lstStyle/>
          <a:p>
            <a:r>
              <a:rPr lang="en-US" dirty="0"/>
              <a:t>Click to edit Master title style</a:t>
            </a:r>
          </a:p>
        </p:txBody>
      </p:sp>
      <p:sp>
        <p:nvSpPr>
          <p:cNvPr id="6" name="Text Placeholder 5"/>
          <p:cNvSpPr>
            <a:spLocks noGrp="1"/>
          </p:cNvSpPr>
          <p:nvPr>
            <p:ph type="body" sz="quarter" idx="10"/>
          </p:nvPr>
        </p:nvSpPr>
        <p:spPr>
          <a:xfrm>
            <a:off x="274638" y="2072265"/>
            <a:ext cx="5943599"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stretch>
            <a:fillRect/>
          </a:stretch>
        </p:blipFill>
        <p:spPr>
          <a:xfrm>
            <a:off x="10485437" y="166686"/>
            <a:ext cx="1709738" cy="257175"/>
          </a:xfrm>
          <a:prstGeom prst="rect">
            <a:avLst/>
          </a:prstGeom>
        </p:spPr>
      </p:pic>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eneric 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216" y="1212851"/>
            <a:ext cx="8147209" cy="2902711"/>
          </a:xfrm>
          <a:prstGeom prst="rect">
            <a:avLst/>
          </a:prstGeom>
        </p:spPr>
        <p:txBody>
          <a:bodyPr/>
          <a:lstStyle>
            <a:lvl1pPr marL="290384" indent="-290384">
              <a:buClr>
                <a:schemeClr val="tx1"/>
              </a:buClr>
              <a:buSzPct val="90000"/>
              <a:buFont typeface="Arial" pitchFamily="34" charset="0"/>
              <a:buChar char="•"/>
              <a:defRPr sz="3672">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48" indent="-280862">
              <a:buClr>
                <a:schemeClr val="tx1"/>
              </a:buClr>
              <a:buSzPct val="90000"/>
              <a:buFont typeface="Arial" pitchFamily="34" charset="0"/>
              <a:buChar char="•"/>
              <a:defRPr sz="3264">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30" indent="-290384">
              <a:buClr>
                <a:schemeClr val="tx1"/>
              </a:buClr>
              <a:buSzPct val="90000"/>
              <a:buFont typeface="Arial" pitchFamily="34" charset="0"/>
              <a:buChar char="•"/>
              <a:defRPr sz="272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27" indent="-228499">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27" indent="-228499">
              <a:buClr>
                <a:schemeClr val="tx1"/>
              </a:buClr>
              <a:buSzPct val="90000"/>
              <a:buFont typeface="Arial" pitchFamily="34" charset="0"/>
              <a:buChar char="•"/>
              <a:defRPr sz="1904">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4" y="6363076"/>
            <a:ext cx="12436476" cy="631451"/>
          </a:xfrm>
          <a:prstGeom prst="rect">
            <a:avLst/>
          </a:prstGeom>
          <a:solidFill>
            <a:srgbClr val="FFFF99"/>
          </a:solidFill>
        </p:spPr>
        <p:txBody>
          <a:bodyPr wrap="square" lIns="114265" tIns="57131" rIns="114265" bIns="57131" anchor="b" anchorCtr="0">
            <a:noAutofit/>
          </a:bodyPr>
          <a:lstStyle>
            <a:lvl1pPr algn="r">
              <a:buFont typeface="Arial" pitchFamily="34" charset="0"/>
              <a:buNone/>
              <a:defRPr sz="3672"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
        <p:nvSpPr>
          <p:cNvPr id="2" name="Footer Placeholder 1"/>
          <p:cNvSpPr>
            <a:spLocks noGrp="1"/>
          </p:cNvSpPr>
          <p:nvPr>
            <p:ph type="ftr" sz="quarter" idx="12"/>
          </p:nvPr>
        </p:nvSpPr>
        <p:spPr>
          <a:xfrm>
            <a:off x="380077" y="6460050"/>
            <a:ext cx="3939451" cy="371475"/>
          </a:xfrm>
          <a:prstGeom prst="rect">
            <a:avLst/>
          </a:prstGeom>
        </p:spPr>
        <p:txBody>
          <a:bodyPr lIns="80047" tIns="40023" rIns="80047" bIns="40023"/>
          <a:lstStyle/>
          <a:p>
            <a:endParaRPr lang="en-US" dirty="0"/>
          </a:p>
        </p:txBody>
      </p:sp>
      <p:sp>
        <p:nvSpPr>
          <p:cNvPr id="5" name="Slide Number Placeholder 4"/>
          <p:cNvSpPr>
            <a:spLocks noGrp="1"/>
          </p:cNvSpPr>
          <p:nvPr>
            <p:ph type="sldNum" sz="quarter" idx="13"/>
          </p:nvPr>
        </p:nvSpPr>
        <p:spPr>
          <a:xfrm>
            <a:off x="9176033" y="6460047"/>
            <a:ext cx="2902198" cy="371475"/>
          </a:xfrm>
          <a:prstGeom prst="rect">
            <a:avLst/>
          </a:prstGeom>
        </p:spPr>
        <p:txBody>
          <a:bodyPr lIns="80047" tIns="40023" rIns="80047" bIns="40023"/>
          <a:lstStyle/>
          <a:p>
            <a:r>
              <a:rPr lang="en-US"/>
              <a:t>1</a:t>
            </a:r>
            <a:endParaRPr lang="en-US" dirty="0"/>
          </a:p>
        </p:txBody>
      </p:sp>
    </p:spTree>
    <p:extLst>
      <p:ext uri="{BB962C8B-B14F-4D97-AF65-F5344CB8AC3E}">
        <p14:creationId xmlns:p14="http://schemas.microsoft.com/office/powerpoint/2010/main" val="1234181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943598" cy="917575"/>
          </a:xfrm>
        </p:spPr>
        <p:txBody>
          <a:bodyPr/>
          <a:lstStyle/>
          <a:p>
            <a:r>
              <a:rPr lang="en-US" dirty="0"/>
              <a:t>Click to edit Master title style</a:t>
            </a:r>
          </a:p>
        </p:txBody>
      </p:sp>
      <p:sp>
        <p:nvSpPr>
          <p:cNvPr id="6" name="Text Placeholder 5"/>
          <p:cNvSpPr>
            <a:spLocks noGrp="1"/>
          </p:cNvSpPr>
          <p:nvPr>
            <p:ph type="body" sz="quarter" idx="10"/>
          </p:nvPr>
        </p:nvSpPr>
        <p:spPr>
          <a:xfrm>
            <a:off x="274638" y="2081692"/>
            <a:ext cx="5943599"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080754"/>
            <a:ext cx="5943599" cy="2092881"/>
          </a:xfrm>
        </p:spPr>
        <p:txBody>
          <a:bodyPr wrap="square">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74639" y="295274"/>
            <a:ext cx="5943598" cy="917575"/>
          </a:xfrm>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080754"/>
            <a:ext cx="5943599" cy="2092881"/>
          </a:xfrm>
        </p:spPr>
        <p:txBody>
          <a:bodyPr wrap="square">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74639" y="295274"/>
            <a:ext cx="5943598" cy="917575"/>
          </a:xfrm>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6"/>
            <a:chOff x="12618967" y="0"/>
            <a:chExt cx="952401" cy="5766966"/>
          </a:xfrm>
        </p:grpSpPr>
        <p:grpSp>
          <p:nvGrpSpPr>
            <p:cNvPr id="18" name="Group 17"/>
            <p:cNvGrpSpPr/>
            <p:nvPr userDrawn="1"/>
          </p:nvGrpSpPr>
          <p:grpSpPr>
            <a:xfrm>
              <a:off x="12618967" y="0"/>
              <a:ext cx="952401" cy="5766966"/>
              <a:chOff x="12618967" y="0"/>
              <a:chExt cx="952401" cy="5766966"/>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R:92</a:t>
                  </a:r>
                  <a:r>
                    <a:rPr lang="en-US" sz="500" baseline="0" dirty="0">
                      <a:gradFill>
                        <a:gsLst>
                          <a:gs pos="0">
                            <a:srgbClr val="FFFFFF"/>
                          </a:gs>
                          <a:gs pos="100000">
                            <a:srgbClr val="FFFFFF"/>
                          </a:gs>
                        </a:gsLst>
                        <a:lin ang="5400000" scaled="0"/>
                      </a:gradFill>
                      <a:ea typeface="Segoe UI" pitchFamily="34" charset="0"/>
                      <a:cs typeface="Segoe UI" pitchFamily="34" charset="0"/>
                    </a:rPr>
                    <a:t> G:45 B:145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0970856" y="3489620"/>
                <a:ext cx="3925458" cy="629233"/>
                <a:chOff x="3254158" y="4203959"/>
                <a:chExt cx="3925458" cy="629233"/>
              </a:xfrm>
            </p:grpSpPr>
            <p:sp>
              <p:nvSpPr>
                <p:cNvPr id="33" name="Rectangle 32"/>
                <p:cNvSpPr/>
                <p:nvPr userDrawn="1"/>
              </p:nvSpPr>
              <p:spPr bwMode="auto">
                <a:xfrm>
                  <a:off x="5395286" y="4543426"/>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solidFill>
                        <a:srgbClr val="000000"/>
                      </a:soli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solidFill>
                        <a:srgbClr val="000000"/>
                      </a:solidFill>
                      <a:latin typeface="+mn-lt"/>
                      <a:ea typeface="Segoe UI" pitchFamily="34" charset="0"/>
                      <a:cs typeface="Segoe UI" pitchFamily="34" charset="0"/>
                    </a:rPr>
                    <a:t>R:255 G:185 B:0</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3254158" y="4203959"/>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a:t>
                  </a:r>
                  <a:r>
                    <a:rPr lang="en-US" sz="500" baseline="0" dirty="0">
                      <a:gradFill>
                        <a:gsLst>
                          <a:gs pos="2092">
                            <a:srgbClr val="F8F8F8"/>
                          </a:gs>
                          <a:gs pos="10042">
                            <a:srgbClr val="F8F8F8"/>
                          </a:gs>
                        </a:gsLst>
                        <a:lin ang="5400000" scaled="0"/>
                      </a:gradFill>
                      <a:ea typeface="Segoe UI" pitchFamily="34" charset="0"/>
                      <a:cs typeface="Segoe UI" pitchFamily="34" charset="0"/>
                    </a:rPr>
                    <a:t> G:130 B:114</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
          <p:nvSpPr>
            <p:cNvPr id="19" name="Rectangle 18"/>
            <p:cNvSpPr/>
            <p:nvPr userDrawn="1"/>
          </p:nvSpPr>
          <p:spPr bwMode="auto">
            <a:xfrm rot="5400000">
              <a:off x="12328885" y="3356233"/>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300" r:id="rId2"/>
    <p:sldLayoutId id="2147484318" r:id="rId3"/>
    <p:sldLayoutId id="2147484341" r:id="rId4"/>
    <p:sldLayoutId id="2147484342" r:id="rId5"/>
    <p:sldLayoutId id="2147484295" r:id="rId6"/>
    <p:sldLayoutId id="2147484240" r:id="rId7"/>
    <p:sldLayoutId id="2147484296" r:id="rId8"/>
    <p:sldLayoutId id="2147484241" r:id="rId9"/>
    <p:sldLayoutId id="2147484297" r:id="rId10"/>
    <p:sldLayoutId id="2147484244" r:id="rId11"/>
    <p:sldLayoutId id="2147484298" r:id="rId12"/>
    <p:sldLayoutId id="2147484245" r:id="rId13"/>
    <p:sldLayoutId id="2147484247" r:id="rId14"/>
    <p:sldLayoutId id="2147484337" r:id="rId15"/>
    <p:sldLayoutId id="2147484249" r:id="rId16"/>
    <p:sldLayoutId id="2147484343" r:id="rId17"/>
    <p:sldLayoutId id="2147484344" r:id="rId18"/>
    <p:sldLayoutId id="2147484301" r:id="rId19"/>
    <p:sldLayoutId id="2147484252" r:id="rId20"/>
    <p:sldLayoutId id="2147484251" r:id="rId21"/>
    <p:sldLayoutId id="2147484257" r:id="rId22"/>
    <p:sldLayoutId id="2147484258" r:id="rId23"/>
    <p:sldLayoutId id="2147484260" r:id="rId24"/>
    <p:sldLayoutId id="2147484299" r:id="rId25"/>
    <p:sldLayoutId id="2147484345" r:id="rId26"/>
    <p:sldLayoutId id="2147484263" r:id="rId2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64" name="Group 63"/>
          <p:cNvGrpSpPr/>
          <p:nvPr userDrawn="1"/>
        </p:nvGrpSpPr>
        <p:grpSpPr>
          <a:xfrm>
            <a:off x="12618967" y="0"/>
            <a:ext cx="952401" cy="5766966"/>
            <a:chOff x="12618967" y="0"/>
            <a:chExt cx="952401" cy="5766966"/>
          </a:xfrm>
        </p:grpSpPr>
        <p:grpSp>
          <p:nvGrpSpPr>
            <p:cNvPr id="65" name="Group 64"/>
            <p:cNvGrpSpPr/>
            <p:nvPr userDrawn="1"/>
          </p:nvGrpSpPr>
          <p:grpSpPr>
            <a:xfrm>
              <a:off x="12618967" y="0"/>
              <a:ext cx="952401" cy="5766966"/>
              <a:chOff x="12618967" y="0"/>
              <a:chExt cx="952401" cy="5766966"/>
            </a:xfrm>
          </p:grpSpPr>
          <p:grpSp>
            <p:nvGrpSpPr>
              <p:cNvPr id="67" name="Group 66"/>
              <p:cNvGrpSpPr/>
              <p:nvPr userDrawn="1"/>
            </p:nvGrpSpPr>
            <p:grpSpPr>
              <a:xfrm rot="5400000">
                <a:off x="11582059" y="1045293"/>
                <a:ext cx="2703052" cy="629236"/>
                <a:chOff x="1586734" y="4543426"/>
                <a:chExt cx="2703052" cy="629236"/>
              </a:xfrm>
            </p:grpSpPr>
            <p:sp>
              <p:nvSpPr>
                <p:cNvPr id="74" name="Rectangle 73"/>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75" name="Rectangle 74"/>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76" name="Rectangle 75"/>
                <p:cNvSpPr/>
                <p:nvPr userDrawn="1"/>
              </p:nvSpPr>
              <p:spPr bwMode="auto">
                <a:xfrm>
                  <a:off x="1586734" y="4882896"/>
                  <a:ext cx="869930" cy="28976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77" name="Rectangle 76"/>
                <p:cNvSpPr/>
                <p:nvPr userDrawn="1"/>
              </p:nvSpPr>
              <p:spPr bwMode="auto">
                <a:xfrm>
                  <a:off x="250545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R:92</a:t>
                  </a:r>
                  <a:r>
                    <a:rPr lang="en-US" sz="500" baseline="0" dirty="0">
                      <a:gradFill>
                        <a:gsLst>
                          <a:gs pos="0">
                            <a:srgbClr val="FFFFFF"/>
                          </a:gs>
                          <a:gs pos="100000">
                            <a:srgbClr val="FFFFFF"/>
                          </a:gs>
                        </a:gsLst>
                        <a:lin ang="5400000" scaled="0"/>
                      </a:gradFill>
                      <a:ea typeface="Segoe UI" pitchFamily="34" charset="0"/>
                      <a:cs typeface="Segoe UI" pitchFamily="34" charset="0"/>
                    </a:rPr>
                    <a:t> G:45 B:145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79" name="Rectangle 78"/>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68" name="Group 67"/>
              <p:cNvGrpSpPr/>
              <p:nvPr userDrawn="1"/>
            </p:nvGrpSpPr>
            <p:grpSpPr>
              <a:xfrm rot="5400000">
                <a:off x="10970856" y="3489620"/>
                <a:ext cx="3925458" cy="629233"/>
                <a:chOff x="3254158" y="4203959"/>
                <a:chExt cx="3925458" cy="629233"/>
              </a:xfrm>
            </p:grpSpPr>
            <p:sp>
              <p:nvSpPr>
                <p:cNvPr id="71" name="Rectangle 70"/>
                <p:cNvSpPr/>
                <p:nvPr userDrawn="1"/>
              </p:nvSpPr>
              <p:spPr bwMode="auto">
                <a:xfrm>
                  <a:off x="5395286" y="4543426"/>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solidFill>
                        <a:srgbClr val="000000"/>
                      </a:soli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solidFill>
                        <a:srgbClr val="000000"/>
                      </a:solidFill>
                      <a:latin typeface="+mn-lt"/>
                      <a:ea typeface="Segoe UI" pitchFamily="34" charset="0"/>
                      <a:cs typeface="Segoe UI" pitchFamily="34" charset="0"/>
                    </a:rPr>
                    <a:t>R:255 G:185 B:0</a:t>
                  </a:r>
                </a:p>
              </p:txBody>
            </p:sp>
            <p:sp>
              <p:nvSpPr>
                <p:cNvPr id="72" name="Rectangle 71"/>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73" name="Rectangle 72"/>
                <p:cNvSpPr/>
                <p:nvPr userDrawn="1"/>
              </p:nvSpPr>
              <p:spPr bwMode="auto">
                <a:xfrm>
                  <a:off x="3254158" y="4203959"/>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a:t>
                  </a:r>
                  <a:r>
                    <a:rPr lang="en-US" sz="500" baseline="0" dirty="0">
                      <a:gradFill>
                        <a:gsLst>
                          <a:gs pos="2092">
                            <a:srgbClr val="F8F8F8"/>
                          </a:gs>
                          <a:gs pos="10042">
                            <a:srgbClr val="F8F8F8"/>
                          </a:gs>
                        </a:gsLst>
                        <a:lin ang="5400000" scaled="0"/>
                      </a:gradFill>
                      <a:ea typeface="Segoe UI" pitchFamily="34" charset="0"/>
                      <a:cs typeface="Segoe UI" pitchFamily="34" charset="0"/>
                    </a:rPr>
                    <a:t> G:130 B:114</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69" name="TextBox 68"/>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solidFill>
                      <a:schemeClr val="bg1"/>
                    </a:solidFill>
                  </a:rPr>
                  <a:t>Main colors</a:t>
                </a:r>
              </a:p>
            </p:txBody>
          </p:sp>
          <p:sp>
            <p:nvSpPr>
              <p:cNvPr id="70" name="TextBox 69"/>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solidFill>
                      <a:schemeClr val="bg1"/>
                    </a:solidFill>
                  </a:rPr>
                  <a:t>Secondary colors (use only when</a:t>
                </a:r>
                <a:r>
                  <a:rPr lang="en-US" sz="1000" baseline="0" dirty="0">
                    <a:solidFill>
                      <a:schemeClr val="bg1"/>
                    </a:solidFill>
                  </a:rPr>
                  <a:t> necessary)</a:t>
                </a:r>
                <a:endParaRPr lang="en-US" sz="1000" dirty="0">
                  <a:solidFill>
                    <a:schemeClr val="bg1"/>
                  </a:solidFill>
                </a:endParaRPr>
              </a:p>
            </p:txBody>
          </p:sp>
        </p:grpSp>
        <p:sp>
          <p:nvSpPr>
            <p:cNvPr id="66" name="Rectangle 65"/>
            <p:cNvSpPr/>
            <p:nvPr userDrawn="1"/>
          </p:nvSpPr>
          <p:spPr bwMode="auto">
            <a:xfrm rot="5400000">
              <a:off x="12328885" y="3356233"/>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460120779"/>
      </p:ext>
    </p:extLst>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11" r:id="rId4"/>
    <p:sldLayoutId id="2147484312" r:id="rId5"/>
    <p:sldLayoutId id="2147484313" r:id="rId6"/>
    <p:sldLayoutId id="2147484314" r:id="rId7"/>
    <p:sldLayoutId id="2147484315" r:id="rId8"/>
    <p:sldLayoutId id="2147484316" r:id="rId9"/>
    <p:sldLayoutId id="2147484327" r:id="rId10"/>
    <p:sldLayoutId id="2147484328" r:id="rId11"/>
    <p:sldLayoutId id="2147484329" r:id="rId12"/>
    <p:sldLayoutId id="2147484330" r:id="rId13"/>
    <p:sldLayoutId id="2147484331" r:id="rId14"/>
    <p:sldLayoutId id="2147484317" r:id="rId15"/>
    <p:sldLayoutId id="2147484332" r:id="rId16"/>
    <p:sldLayoutId id="2147484333" r:id="rId17"/>
    <p:sldLayoutId id="2147484334" r:id="rId18"/>
    <p:sldLayoutId id="2147484346" r:id="rId19"/>
    <p:sldLayoutId id="2147484347" r:id="rId20"/>
    <p:sldLayoutId id="2147484336"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17" y="295279"/>
            <a:ext cx="11697695" cy="917575"/>
          </a:xfrm>
          <a:prstGeom prst="rect">
            <a:avLst/>
          </a:prstGeom>
        </p:spPr>
        <p:txBody>
          <a:bodyPr vert="horz" wrap="square" lIns="107536" tIns="67211" rIns="107536" bIns="67211" rtlCol="0" anchor="t">
            <a:noAutofit/>
          </a:bodyPr>
          <a:lstStyle/>
          <a:p>
            <a:r>
              <a:rPr lang="en-US" dirty="0"/>
              <a:t>Click to edit Master title style</a:t>
            </a:r>
          </a:p>
        </p:txBody>
      </p:sp>
      <p:sp>
        <p:nvSpPr>
          <p:cNvPr id="4" name="Text Placeholder 3"/>
          <p:cNvSpPr>
            <a:spLocks noGrp="1"/>
          </p:cNvSpPr>
          <p:nvPr>
            <p:ph type="body" idx="1"/>
          </p:nvPr>
        </p:nvSpPr>
        <p:spPr>
          <a:xfrm>
            <a:off x="366218" y="1212855"/>
            <a:ext cx="8147208" cy="2089279"/>
          </a:xfrm>
          <a:prstGeom prst="rect">
            <a:avLst/>
          </a:prstGeom>
        </p:spPr>
        <p:txBody>
          <a:bodyPr vert="horz" wrap="square" lIns="107536" tIns="67211" rIns="107536" bIns="67211"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2704131"/>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Lst>
  <p:transition>
    <p:fade/>
  </p:transition>
  <p:hf hdr="0" dt="0"/>
  <p:txStyles>
    <p:titleStyle>
      <a:lvl1pPr algn="l" defTabSz="932327" rtl="0" eaLnBrk="1" latinLnBrk="0" hangingPunct="1">
        <a:lnSpc>
          <a:spcPct val="90000"/>
        </a:lnSpc>
        <a:spcBef>
          <a:spcPct val="0"/>
        </a:spcBef>
        <a:buNone/>
        <a:defRPr lang="en-US" sz="5304" b="0" kern="1200" cap="none" spc="-102" baseline="0" dirty="0" smtClean="0">
          <a:ln w="3175">
            <a:noFill/>
          </a:ln>
          <a:solidFill>
            <a:srgbClr val="616161"/>
          </a:solidFill>
          <a:effectLst/>
          <a:latin typeface="+mj-lt"/>
          <a:ea typeface="+mn-ea"/>
          <a:cs typeface="Segoe UI" pitchFamily="34" charset="0"/>
        </a:defRPr>
      </a:lvl1pPr>
    </p:titleStyle>
    <p:bodyStyle>
      <a:lvl1pPr marL="342749" marR="0" indent="-342749" algn="l" defTabSz="932327" rtl="0" eaLnBrk="1" fontAlgn="auto" latinLnBrk="0" hangingPunct="1">
        <a:lnSpc>
          <a:spcPct val="90000"/>
        </a:lnSpc>
        <a:spcBef>
          <a:spcPct val="20000"/>
        </a:spcBef>
        <a:spcAft>
          <a:spcPts val="0"/>
        </a:spcAft>
        <a:buClrTx/>
        <a:buSzPct val="90000"/>
        <a:buFont typeface="Arial" pitchFamily="34" charset="0"/>
        <a:buChar char="•"/>
        <a:tabLst/>
        <a:defRPr sz="4080" kern="1200" spc="0" baseline="0">
          <a:gradFill>
            <a:gsLst>
              <a:gs pos="1250">
                <a:schemeClr val="tx1"/>
              </a:gs>
              <a:gs pos="100000">
                <a:schemeClr val="tx1"/>
              </a:gs>
            </a:gsLst>
            <a:lin ang="5400000" scaled="0"/>
          </a:gradFill>
          <a:latin typeface="+mj-lt"/>
          <a:ea typeface="+mn-ea"/>
          <a:cs typeface="+mn-cs"/>
        </a:defRPr>
      </a:lvl1pPr>
      <a:lvl2pPr marL="583941" marR="0" indent="-241192" algn="l" defTabSz="932327"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746"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904" kern="1200" spc="0" baseline="0">
          <a:gradFill>
            <a:gsLst>
              <a:gs pos="1250">
                <a:schemeClr val="tx1"/>
              </a:gs>
              <a:gs pos="100000">
                <a:schemeClr val="tx1"/>
              </a:gs>
            </a:gsLst>
            <a:lin ang="5400000" scaled="0"/>
          </a:gradFill>
          <a:latin typeface="+mn-lt"/>
          <a:ea typeface="+mn-ea"/>
          <a:cs typeface="+mn-cs"/>
        </a:defRPr>
      </a:lvl3pPr>
      <a:lvl4pPr marL="1028242"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768" kern="1200" spc="0" baseline="0">
          <a:gradFill>
            <a:gsLst>
              <a:gs pos="1250">
                <a:schemeClr val="tx1"/>
              </a:gs>
              <a:gs pos="100000">
                <a:schemeClr val="tx1"/>
              </a:gs>
            </a:gsLst>
            <a:lin ang="5400000" scaled="0"/>
          </a:gradFill>
          <a:latin typeface="+mn-lt"/>
          <a:ea typeface="+mn-ea"/>
          <a:cs typeface="+mn-cs"/>
        </a:defRPr>
      </a:lvl4pPr>
      <a:lvl5pPr marL="1256739"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768" kern="1200" spc="0" baseline="0">
          <a:gradFill>
            <a:gsLst>
              <a:gs pos="1250">
                <a:schemeClr val="tx1"/>
              </a:gs>
              <a:gs pos="100000">
                <a:schemeClr val="tx1"/>
              </a:gs>
            </a:gsLst>
            <a:lin ang="5400000" scaled="0"/>
          </a:gradFill>
          <a:latin typeface="+mn-lt"/>
          <a:ea typeface="+mn-ea"/>
          <a:cs typeface="+mn-cs"/>
        </a:defRPr>
      </a:lvl5pPr>
      <a:lvl6pPr marL="2563901"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6pPr>
      <a:lvl7pPr marL="3030065"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7pPr>
      <a:lvl8pPr marL="3496231"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8pPr>
      <a:lvl9pPr marL="3962394"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9pPr>
    </p:bodyStyle>
    <p:otherStyle>
      <a:defPPr>
        <a:defRPr lang="en-US"/>
      </a:defPPr>
      <a:lvl1pPr marL="0" algn="l" defTabSz="932327" rtl="0" eaLnBrk="1" latinLnBrk="0" hangingPunct="1">
        <a:defRPr sz="1768" kern="1200">
          <a:solidFill>
            <a:schemeClr val="tx1"/>
          </a:solidFill>
          <a:latin typeface="+mn-lt"/>
          <a:ea typeface="+mn-ea"/>
          <a:cs typeface="+mn-cs"/>
        </a:defRPr>
      </a:lvl1pPr>
      <a:lvl2pPr marL="466166" algn="l" defTabSz="932327" rtl="0" eaLnBrk="1" latinLnBrk="0" hangingPunct="1">
        <a:defRPr sz="1768" kern="1200">
          <a:solidFill>
            <a:schemeClr val="tx1"/>
          </a:solidFill>
          <a:latin typeface="+mn-lt"/>
          <a:ea typeface="+mn-ea"/>
          <a:cs typeface="+mn-cs"/>
        </a:defRPr>
      </a:lvl2pPr>
      <a:lvl3pPr marL="932327" algn="l" defTabSz="932327" rtl="0" eaLnBrk="1" latinLnBrk="0" hangingPunct="1">
        <a:defRPr sz="1768" kern="1200">
          <a:solidFill>
            <a:schemeClr val="tx1"/>
          </a:solidFill>
          <a:latin typeface="+mn-lt"/>
          <a:ea typeface="+mn-ea"/>
          <a:cs typeface="+mn-cs"/>
        </a:defRPr>
      </a:lvl3pPr>
      <a:lvl4pPr marL="1398491" algn="l" defTabSz="932327" rtl="0" eaLnBrk="1" latinLnBrk="0" hangingPunct="1">
        <a:defRPr sz="1768" kern="1200">
          <a:solidFill>
            <a:schemeClr val="tx1"/>
          </a:solidFill>
          <a:latin typeface="+mn-lt"/>
          <a:ea typeface="+mn-ea"/>
          <a:cs typeface="+mn-cs"/>
        </a:defRPr>
      </a:lvl4pPr>
      <a:lvl5pPr marL="1864655" algn="l" defTabSz="932327" rtl="0" eaLnBrk="1" latinLnBrk="0" hangingPunct="1">
        <a:defRPr sz="1768" kern="1200">
          <a:solidFill>
            <a:schemeClr val="tx1"/>
          </a:solidFill>
          <a:latin typeface="+mn-lt"/>
          <a:ea typeface="+mn-ea"/>
          <a:cs typeface="+mn-cs"/>
        </a:defRPr>
      </a:lvl5pPr>
      <a:lvl6pPr marL="2330818" algn="l" defTabSz="932327" rtl="0" eaLnBrk="1" latinLnBrk="0" hangingPunct="1">
        <a:defRPr sz="1768" kern="1200">
          <a:solidFill>
            <a:schemeClr val="tx1"/>
          </a:solidFill>
          <a:latin typeface="+mn-lt"/>
          <a:ea typeface="+mn-ea"/>
          <a:cs typeface="+mn-cs"/>
        </a:defRPr>
      </a:lvl6pPr>
      <a:lvl7pPr marL="2796984" algn="l" defTabSz="932327" rtl="0" eaLnBrk="1" latinLnBrk="0" hangingPunct="1">
        <a:defRPr sz="1768" kern="1200">
          <a:solidFill>
            <a:schemeClr val="tx1"/>
          </a:solidFill>
          <a:latin typeface="+mn-lt"/>
          <a:ea typeface="+mn-ea"/>
          <a:cs typeface="+mn-cs"/>
        </a:defRPr>
      </a:lvl7pPr>
      <a:lvl8pPr marL="3263147" algn="l" defTabSz="932327" rtl="0" eaLnBrk="1" latinLnBrk="0" hangingPunct="1">
        <a:defRPr sz="1768" kern="1200">
          <a:solidFill>
            <a:schemeClr val="tx1"/>
          </a:solidFill>
          <a:latin typeface="+mn-lt"/>
          <a:ea typeface="+mn-ea"/>
          <a:cs typeface="+mn-cs"/>
        </a:defRPr>
      </a:lvl8pPr>
      <a:lvl9pPr marL="3729312" algn="l" defTabSz="932327" rtl="0" eaLnBrk="1" latinLnBrk="0" hangingPunct="1">
        <a:defRPr sz="17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338" y="2049462"/>
            <a:ext cx="11607799" cy="1828786"/>
          </a:xfrm>
        </p:spPr>
        <p:txBody>
          <a:bodyPr/>
          <a:lstStyle/>
          <a:p>
            <a:pPr algn="ctr"/>
            <a:r>
              <a:rPr lang="en-IN" b="1" dirty="0"/>
              <a:t>Back Tracking of Issues –Before Escalating to Developer</a:t>
            </a:r>
            <a:endParaRPr lang="en-US" b="1" dirty="0"/>
          </a:p>
        </p:txBody>
      </p:sp>
      <p:sp>
        <p:nvSpPr>
          <p:cNvPr id="2" name="Text Placeholder 1"/>
          <p:cNvSpPr>
            <a:spLocks noGrp="1"/>
          </p:cNvSpPr>
          <p:nvPr>
            <p:ph type="body" sz="quarter" idx="12"/>
          </p:nvPr>
        </p:nvSpPr>
        <p:spPr/>
        <p:txBody>
          <a:bodyPr/>
          <a:lstStyle/>
          <a:p>
            <a:r>
              <a:rPr lang="en-IN" b="1" dirty="0"/>
              <a:t>Mekala Ramesh</a:t>
            </a:r>
          </a:p>
          <a:p>
            <a:r>
              <a:rPr lang="en-IN" b="1" dirty="0"/>
              <a:t>-Lead QA &amp; Product Support</a:t>
            </a:r>
          </a:p>
        </p:txBody>
      </p:sp>
    </p:spTree>
    <p:extLst>
      <p:ext uri="{BB962C8B-B14F-4D97-AF65-F5344CB8AC3E}">
        <p14:creationId xmlns:p14="http://schemas.microsoft.com/office/powerpoint/2010/main" val="2666902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back tracking in general?</a:t>
            </a:r>
          </a:p>
        </p:txBody>
      </p:sp>
      <p:sp>
        <p:nvSpPr>
          <p:cNvPr id="5" name="Text Placeholder 4"/>
          <p:cNvSpPr>
            <a:spLocks noGrp="1"/>
          </p:cNvSpPr>
          <p:nvPr>
            <p:ph type="body" sz="quarter" idx="10"/>
          </p:nvPr>
        </p:nvSpPr>
        <p:spPr>
          <a:xfrm>
            <a:off x="274638" y="1221157"/>
            <a:ext cx="11887199" cy="1838965"/>
          </a:xfrm>
        </p:spPr>
        <p:txBody>
          <a:bodyPr/>
          <a:lstStyle/>
          <a:p>
            <a:pPr marL="342900" indent="-342900">
              <a:lnSpc>
                <a:spcPct val="150000"/>
              </a:lnSpc>
              <a:buFont typeface="Arial" panose="020B0604020202020204" pitchFamily="34" charset="0"/>
              <a:buChar char="•"/>
            </a:pPr>
            <a:endParaRPr lang="en-IN" sz="2500" b="1" dirty="0">
              <a:solidFill>
                <a:schemeClr val="tx2"/>
              </a:solidFill>
              <a:latin typeface="+mj-lt"/>
            </a:endParaRPr>
          </a:p>
          <a:p>
            <a:pPr marL="342900" indent="-342900">
              <a:lnSpc>
                <a:spcPct val="150000"/>
              </a:lnSpc>
              <a:buFont typeface="Arial" panose="020B0604020202020204" pitchFamily="34" charset="0"/>
              <a:buChar char="•"/>
            </a:pPr>
            <a:endParaRPr lang="en-IN" sz="2500" b="1" dirty="0">
              <a:solidFill>
                <a:schemeClr val="tx2"/>
              </a:solidFill>
              <a:latin typeface="+mj-lt"/>
            </a:endParaRPr>
          </a:p>
          <a:p>
            <a:endParaRPr lang="en-US" sz="2500" b="1" dirty="0">
              <a:solidFill>
                <a:schemeClr val="tx2"/>
              </a:solidFill>
              <a:latin typeface="+mj-lt"/>
            </a:endParaRPr>
          </a:p>
        </p:txBody>
      </p:sp>
      <p:sp>
        <p:nvSpPr>
          <p:cNvPr id="8" name="Text Placeholder 2"/>
          <p:cNvSpPr txBox="1">
            <a:spLocks/>
          </p:cNvSpPr>
          <p:nvPr/>
        </p:nvSpPr>
        <p:spPr>
          <a:xfrm>
            <a:off x="274638" y="1221157"/>
            <a:ext cx="11887199" cy="455201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Word itself has the meaning</a:t>
            </a:r>
          </a:p>
          <a:p>
            <a:r>
              <a:rPr lang="en-US" dirty="0">
                <a:latin typeface="Times New Roman" panose="02020603050405020304" pitchFamily="18" charset="0"/>
                <a:cs typeface="Times New Roman" panose="02020603050405020304" pitchFamily="18" charset="0"/>
              </a:rPr>
              <a:t>Erroneous in the flow</a:t>
            </a:r>
          </a:p>
          <a:p>
            <a:r>
              <a:rPr lang="en-US" dirty="0">
                <a:latin typeface="Times New Roman" panose="02020603050405020304" pitchFamily="18" charset="0"/>
                <a:cs typeface="Times New Roman" panose="02020603050405020304" pitchFamily="18" charset="0"/>
              </a:rPr>
              <a:t>Go back to the travelled way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simple words</a:t>
            </a:r>
          </a:p>
          <a:p>
            <a:r>
              <a:rPr lang="en-US" dirty="0">
                <a:latin typeface="Times New Roman" panose="02020603050405020304" pitchFamily="18" charset="0"/>
                <a:cs typeface="Times New Roman" panose="02020603050405020304" pitchFamily="18" charset="0"/>
              </a:rPr>
              <a:t>“Detecting the problem with exact root cause”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182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 software testing context</a:t>
            </a:r>
          </a:p>
        </p:txBody>
      </p:sp>
      <p:sp>
        <p:nvSpPr>
          <p:cNvPr id="3" name="Text Placeholder 2"/>
          <p:cNvSpPr>
            <a:spLocks noGrp="1"/>
          </p:cNvSpPr>
          <p:nvPr>
            <p:ph type="body" sz="quarter" idx="10"/>
          </p:nvPr>
        </p:nvSpPr>
        <p:spPr>
          <a:xfrm>
            <a:off x="274638" y="1221157"/>
            <a:ext cx="11887199" cy="4552015"/>
          </a:xfrm>
        </p:spPr>
        <p:txBody>
          <a:bodyPr/>
          <a:lstStyle/>
          <a:p>
            <a:r>
              <a:rPr lang="en-US" dirty="0">
                <a:latin typeface="Times New Roman" panose="02020603050405020304" pitchFamily="18" charset="0"/>
                <a:cs typeface="Times New Roman" panose="02020603050405020304" pitchFamily="18" charset="0"/>
              </a:rPr>
              <a:t>It is a main essence for testing</a:t>
            </a:r>
          </a:p>
          <a:p>
            <a:r>
              <a:rPr lang="en-US" dirty="0">
                <a:latin typeface="Times New Roman" panose="02020603050405020304" pitchFamily="18" charset="0"/>
                <a:cs typeface="Times New Roman" panose="02020603050405020304" pitchFamily="18" charset="0"/>
              </a:rPr>
              <a:t>Based on experience bug reporting skill differs</a:t>
            </a:r>
          </a:p>
          <a:p>
            <a:pPr marL="457200" indent="-4572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Novice</a:t>
            </a:r>
          </a:p>
          <a:p>
            <a:pPr marL="457200" indent="-4572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Intermediate</a:t>
            </a:r>
          </a:p>
          <a:p>
            <a:pPr marL="457200" indent="-4572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Expert</a:t>
            </a:r>
          </a:p>
          <a:p>
            <a:r>
              <a:rPr lang="en-US" dirty="0">
                <a:latin typeface="Times New Roman" panose="02020603050405020304" pitchFamily="18" charset="0"/>
                <a:cs typeface="Times New Roman" panose="02020603050405020304" pitchFamily="18" charset="0"/>
              </a:rPr>
              <a:t>Less Risk</a:t>
            </a:r>
          </a:p>
          <a:p>
            <a:endParaRPr lang="en-US" b="1" dirty="0"/>
          </a:p>
          <a:p>
            <a:endParaRPr lang="en-US" b="1" dirty="0"/>
          </a:p>
        </p:txBody>
      </p:sp>
    </p:spTree>
    <p:extLst>
      <p:ext uri="{BB962C8B-B14F-4D97-AF65-F5344CB8AC3E}">
        <p14:creationId xmlns:p14="http://schemas.microsoft.com/office/powerpoint/2010/main" val="35538062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back tracking an example</a:t>
            </a:r>
          </a:p>
        </p:txBody>
      </p:sp>
      <p:sp>
        <p:nvSpPr>
          <p:cNvPr id="3" name="Text Placeholder 2"/>
          <p:cNvSpPr>
            <a:spLocks noGrp="1"/>
          </p:cNvSpPr>
          <p:nvPr>
            <p:ph type="body" sz="quarter" idx="10"/>
          </p:nvPr>
        </p:nvSpPr>
        <p:spPr>
          <a:xfrm>
            <a:off x="274638" y="1221157"/>
            <a:ext cx="11887199" cy="3434786"/>
          </a:xfrm>
        </p:spPr>
        <p:txBody>
          <a:bodyPr/>
          <a:lstStyle/>
          <a:p>
            <a:r>
              <a:rPr lang="en-US" dirty="0">
                <a:latin typeface="Times New Roman" panose="02020603050405020304" pitchFamily="18" charset="0"/>
                <a:cs typeface="Times New Roman" panose="02020603050405020304" pitchFamily="18" charset="0"/>
              </a:rPr>
              <a:t>Generally software has three layers,</a:t>
            </a:r>
          </a:p>
          <a:p>
            <a:r>
              <a:rPr lang="en-US" dirty="0">
                <a:latin typeface="Times New Roman" panose="02020603050405020304" pitchFamily="18" charset="0"/>
                <a:cs typeface="Times New Roman" panose="02020603050405020304" pitchFamily="18" charset="0"/>
              </a:rPr>
              <a:t>UI</a:t>
            </a:r>
          </a:p>
          <a:p>
            <a:r>
              <a:rPr lang="en-US" dirty="0">
                <a:latin typeface="Times New Roman" panose="02020603050405020304" pitchFamily="18" charset="0"/>
                <a:cs typeface="Times New Roman" panose="02020603050405020304" pitchFamily="18" charset="0"/>
              </a:rPr>
              <a:t>Web Service</a:t>
            </a:r>
          </a:p>
          <a:p>
            <a:r>
              <a:rPr lang="en-US" dirty="0">
                <a:latin typeface="Times New Roman" panose="02020603050405020304" pitchFamily="18" charset="0"/>
                <a:cs typeface="Times New Roman" panose="02020603050405020304" pitchFamily="18" charset="0"/>
              </a:rPr>
              <a:t>Database</a:t>
            </a:r>
          </a:p>
          <a:p>
            <a:endParaRPr lang="en-US" dirty="0"/>
          </a:p>
          <a:p>
            <a:endParaRPr lang="en-US" dirty="0"/>
          </a:p>
        </p:txBody>
      </p:sp>
      <p:pic>
        <p:nvPicPr>
          <p:cNvPr id="4" name="Picture 3"/>
          <p:cNvPicPr>
            <a:picLocks noChangeAspect="1"/>
          </p:cNvPicPr>
          <p:nvPr/>
        </p:nvPicPr>
        <p:blipFill>
          <a:blip r:embed="rId2"/>
          <a:stretch>
            <a:fillRect/>
          </a:stretch>
        </p:blipFill>
        <p:spPr>
          <a:xfrm>
            <a:off x="3170237" y="1897062"/>
            <a:ext cx="8915400" cy="4688173"/>
          </a:xfrm>
          <a:prstGeom prst="rect">
            <a:avLst/>
          </a:prstGeom>
        </p:spPr>
      </p:pic>
    </p:spTree>
    <p:extLst>
      <p:ext uri="{BB962C8B-B14F-4D97-AF65-F5344CB8AC3E}">
        <p14:creationId xmlns:p14="http://schemas.microsoft.com/office/powerpoint/2010/main" val="27766597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UI Layer</a:t>
            </a:r>
          </a:p>
        </p:txBody>
      </p:sp>
      <p:sp>
        <p:nvSpPr>
          <p:cNvPr id="3" name="Text Placeholder 2"/>
          <p:cNvSpPr>
            <a:spLocks noGrp="1"/>
          </p:cNvSpPr>
          <p:nvPr>
            <p:ph type="body" sz="quarter" idx="10"/>
          </p:nvPr>
        </p:nvSpPr>
        <p:spPr>
          <a:xfrm>
            <a:off x="274638" y="1221157"/>
            <a:ext cx="11887199" cy="3434786"/>
          </a:xfrm>
        </p:spPr>
        <p:txBody>
          <a:bodyPr/>
          <a:lstStyle/>
          <a:p>
            <a:r>
              <a:rPr lang="en-US" dirty="0">
                <a:latin typeface="Times New Roman" panose="02020603050405020304" pitchFamily="18" charset="0"/>
                <a:cs typeface="Times New Roman" panose="02020603050405020304" pitchFamily="18" charset="0"/>
              </a:rPr>
              <a:t>Binding issue</a:t>
            </a:r>
          </a:p>
          <a:p>
            <a:r>
              <a:rPr lang="en-US" dirty="0">
                <a:latin typeface="Times New Roman" panose="02020603050405020304" pitchFamily="18" charset="0"/>
                <a:cs typeface="Times New Roman" panose="02020603050405020304" pitchFamily="18" charset="0"/>
              </a:rPr>
              <a:t>Look for the console error, if any</a:t>
            </a:r>
          </a:p>
          <a:p>
            <a:r>
              <a:rPr lang="en-US" dirty="0">
                <a:latin typeface="Times New Roman" panose="02020603050405020304" pitchFamily="18" charset="0"/>
                <a:cs typeface="Times New Roman" panose="02020603050405020304" pitchFamily="18" charset="0"/>
              </a:rPr>
              <a:t>Browser issue</a:t>
            </a:r>
          </a:p>
          <a:p>
            <a:r>
              <a:rPr lang="en-US" dirty="0">
                <a:latin typeface="Times New Roman" panose="02020603050405020304" pitchFamily="18" charset="0"/>
                <a:cs typeface="Times New Roman" panose="02020603050405020304" pitchFamily="18" charset="0"/>
              </a:rPr>
              <a:t>The exception is not handled properly</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398837" y="3725862"/>
            <a:ext cx="4465638" cy="2524477"/>
          </a:xfrm>
          <a:prstGeom prst="rect">
            <a:avLst/>
          </a:prstGeom>
        </p:spPr>
      </p:pic>
    </p:spTree>
    <p:extLst>
      <p:ext uri="{BB962C8B-B14F-4D97-AF65-F5344CB8AC3E}">
        <p14:creationId xmlns:p14="http://schemas.microsoft.com/office/powerpoint/2010/main" val="35597695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Layer</a:t>
            </a:r>
          </a:p>
        </p:txBody>
      </p:sp>
      <p:sp>
        <p:nvSpPr>
          <p:cNvPr id="3" name="Text Placeholder 2"/>
          <p:cNvSpPr>
            <a:spLocks noGrp="1"/>
          </p:cNvSpPr>
          <p:nvPr>
            <p:ph type="body" sz="quarter" idx="10"/>
          </p:nvPr>
        </p:nvSpPr>
        <p:spPr>
          <a:xfrm>
            <a:off x="274638" y="1221157"/>
            <a:ext cx="11887199" cy="3993401"/>
          </a:xfrm>
        </p:spPr>
        <p:txBody>
          <a:bodyPr/>
          <a:lstStyle/>
          <a:p>
            <a:r>
              <a:rPr lang="en-US" dirty="0">
                <a:latin typeface="Times New Roman" panose="02020603050405020304" pitchFamily="18" charset="0"/>
                <a:cs typeface="Times New Roman" panose="02020603050405020304" pitchFamily="18" charset="0"/>
              </a:rPr>
              <a:t>Method Identification</a:t>
            </a:r>
          </a:p>
          <a:p>
            <a:r>
              <a:rPr lang="en-US" dirty="0">
                <a:latin typeface="Times New Roman" panose="02020603050405020304" pitchFamily="18" charset="0"/>
                <a:cs typeface="Times New Roman" panose="02020603050405020304" pitchFamily="18" charset="0"/>
              </a:rPr>
              <a:t>GET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POST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523037" y="85089"/>
            <a:ext cx="2631567" cy="1699122"/>
          </a:xfrm>
          <a:prstGeom prst="rect">
            <a:avLst/>
          </a:prstGeom>
        </p:spPr>
      </p:pic>
      <p:pic>
        <p:nvPicPr>
          <p:cNvPr id="5" name="Picture 4"/>
          <p:cNvPicPr>
            <a:picLocks noChangeAspect="1"/>
          </p:cNvPicPr>
          <p:nvPr/>
        </p:nvPicPr>
        <p:blipFill>
          <a:blip r:embed="rId3"/>
          <a:stretch>
            <a:fillRect/>
          </a:stretch>
        </p:blipFill>
        <p:spPr>
          <a:xfrm>
            <a:off x="1417637" y="1992807"/>
            <a:ext cx="7459116" cy="1209844"/>
          </a:xfrm>
          <a:prstGeom prst="rect">
            <a:avLst/>
          </a:prstGeom>
        </p:spPr>
      </p:pic>
      <p:pic>
        <p:nvPicPr>
          <p:cNvPr id="6" name="Picture 5"/>
          <p:cNvPicPr>
            <a:picLocks noChangeAspect="1"/>
          </p:cNvPicPr>
          <p:nvPr/>
        </p:nvPicPr>
        <p:blipFill>
          <a:blip r:embed="rId4"/>
          <a:stretch>
            <a:fillRect/>
          </a:stretch>
        </p:blipFill>
        <p:spPr>
          <a:xfrm>
            <a:off x="1419826" y="3941574"/>
            <a:ext cx="7456927" cy="2562583"/>
          </a:xfrm>
          <a:prstGeom prst="rect">
            <a:avLst/>
          </a:prstGeom>
        </p:spPr>
      </p:pic>
    </p:spTree>
    <p:extLst>
      <p:ext uri="{BB962C8B-B14F-4D97-AF65-F5344CB8AC3E}">
        <p14:creationId xmlns:p14="http://schemas.microsoft.com/office/powerpoint/2010/main" val="127057361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21157"/>
            <a:ext cx="11887199" cy="1758943"/>
          </a:xfrm>
        </p:spPr>
        <p:txBody>
          <a:bodyPr/>
          <a:lstStyle/>
          <a:p>
            <a:r>
              <a:rPr lang="en-US" dirty="0">
                <a:latin typeface="Times New Roman" panose="02020603050405020304" pitchFamily="18" charset="0"/>
                <a:cs typeface="Times New Roman" panose="02020603050405020304" pitchFamily="18" charset="0"/>
              </a:rPr>
              <a:t>Database layer</a:t>
            </a:r>
          </a:p>
          <a:p>
            <a:r>
              <a:rPr lang="en-US" dirty="0">
                <a:latin typeface="Times New Roman" panose="02020603050405020304" pitchFamily="18" charset="0"/>
                <a:cs typeface="Times New Roman" panose="02020603050405020304" pitchFamily="18" charset="0"/>
              </a:rPr>
              <a:t>Log files</a:t>
            </a:r>
          </a:p>
          <a:p>
            <a:endParaRPr lang="en-US" dirty="0"/>
          </a:p>
        </p:txBody>
      </p:sp>
    </p:spTree>
    <p:extLst>
      <p:ext uri="{BB962C8B-B14F-4D97-AF65-F5344CB8AC3E}">
        <p14:creationId xmlns:p14="http://schemas.microsoft.com/office/powerpoint/2010/main" val="3818106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27438" y="3116262"/>
            <a:ext cx="8001000" cy="3662541"/>
          </a:xfrm>
        </p:spPr>
        <p:txBody>
          <a:bodyPr/>
          <a:lstStyle/>
          <a:p>
            <a:r>
              <a:rPr lang="en-US" sz="6600" dirty="0">
                <a:latin typeface="Times New Roman" panose="02020603050405020304" pitchFamily="18" charset="0"/>
                <a:cs typeface="Times New Roman" panose="02020603050405020304" pitchFamily="18" charset="0"/>
              </a:rPr>
              <a:t>Thank you !!!</a:t>
            </a:r>
          </a:p>
          <a:p>
            <a:endParaRPr lang="en-US" sz="6600" dirty="0">
              <a:latin typeface="Times New Roman" panose="02020603050405020304" pitchFamily="18" charset="0"/>
              <a:cs typeface="Times New Roman" panose="02020603050405020304" pitchFamily="18" charset="0"/>
            </a:endParaRPr>
          </a:p>
          <a:p>
            <a:r>
              <a:rPr lang="en-US" sz="2000" b="1" i="1" dirty="0">
                <a:solidFill>
                  <a:schemeClr val="accent2"/>
                </a:solidFill>
                <a:latin typeface="Times New Roman" panose="02020603050405020304" pitchFamily="18" charset="0"/>
                <a:cs typeface="Times New Roman" panose="02020603050405020304" pitchFamily="18" charset="0"/>
              </a:rPr>
              <a:t>When you don't identify and reduce risks at the beginning of a project, they can often become issues later on. Make sure you understand your risks early. Learn from previous projects, and benefit from the team's past experiences. This way, you'll have fewer issues to manage as you move forward.</a:t>
            </a:r>
          </a:p>
        </p:txBody>
      </p:sp>
    </p:spTree>
    <p:extLst>
      <p:ext uri="{BB962C8B-B14F-4D97-AF65-F5344CB8AC3E}">
        <p14:creationId xmlns:p14="http://schemas.microsoft.com/office/powerpoint/2010/main" val="1077592562"/>
      </p:ext>
    </p:extLst>
  </p:cSld>
  <p:clrMapOvr>
    <a:masterClrMapping/>
  </p:clrMapOvr>
  <p:transition>
    <p:fade/>
  </p:transition>
</p:sld>
</file>

<file path=ppt/theme/theme1.xml><?xml version="1.0" encoding="utf-8"?>
<a:theme xmlns:a="http://schemas.openxmlformats.org/drawingml/2006/main" name="Connect_2016_Template_Light">
  <a:themeElements>
    <a:clrScheme name="Custom 2">
      <a:dk1>
        <a:srgbClr val="505050"/>
      </a:dk1>
      <a:lt1>
        <a:srgbClr val="FFFFFF"/>
      </a:lt1>
      <a:dk2>
        <a:srgbClr val="0078D7"/>
      </a:dk2>
      <a:lt2>
        <a:srgbClr val="FFFFFF"/>
      </a:lt2>
      <a:accent1>
        <a:srgbClr val="0078D7"/>
      </a:accent1>
      <a:accent2>
        <a:srgbClr val="5C2D91"/>
      </a:accent2>
      <a:accent3>
        <a:srgbClr val="00827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1FF4E5EF-A7EE-42D8-BBEA-D087044C36FF}"/>
    </a:ext>
  </a:extLst>
</a:theme>
</file>

<file path=ppt/theme/theme2.xml><?xml version="1.0" encoding="utf-8"?>
<a:theme xmlns:a="http://schemas.openxmlformats.org/drawingml/2006/main" name="Connect_2016_Template_Dark">
  <a:themeElements>
    <a:clrScheme name="Custom 1">
      <a:dk1>
        <a:srgbClr val="505050"/>
      </a:dk1>
      <a:lt1>
        <a:srgbClr val="FFFFFF"/>
      </a:lt1>
      <a:dk2>
        <a:srgbClr val="0078D7"/>
      </a:dk2>
      <a:lt2>
        <a:srgbClr val="FFFFFF"/>
      </a:lt2>
      <a:accent1>
        <a:srgbClr val="0078D7"/>
      </a:accent1>
      <a:accent2>
        <a:srgbClr val="5C2D91"/>
      </a:accent2>
      <a:accent3>
        <a:srgbClr val="008272"/>
      </a:accent3>
      <a:accent4>
        <a:srgbClr val="D2D2D2"/>
      </a:accent4>
      <a:accent5>
        <a:srgbClr val="00BCF2"/>
      </a:accent5>
      <a:accent6>
        <a:srgbClr val="737373"/>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C3BAF28A-4E63-4DB5-8E37-36491662522A}"/>
    </a:ext>
  </a:extLst>
</a:theme>
</file>

<file path=ppt/theme/theme3.xml><?xml version="1.0" encoding="utf-8"?>
<a:theme xmlns:a="http://schemas.openxmlformats.org/drawingml/2006/main" name="Generic Content">
  <a:themeElements>
    <a:clrScheme name="Cloud Campaign">
      <a:dk1>
        <a:srgbClr val="616161"/>
      </a:dk1>
      <a:lt1>
        <a:sysClr val="window" lastClr="FFFFFF"/>
      </a:lt1>
      <a:dk2>
        <a:srgbClr val="341547"/>
      </a:dk2>
      <a:lt2>
        <a:srgbClr val="541868"/>
      </a:lt2>
      <a:accent1>
        <a:srgbClr val="8A3986"/>
      </a:accent1>
      <a:accent2>
        <a:srgbClr val="2FAFE9"/>
      </a:accent2>
      <a:accent3>
        <a:srgbClr val="1B5CA9"/>
      </a:accent3>
      <a:accent4>
        <a:srgbClr val="F8C710"/>
      </a:accent4>
      <a:accent5>
        <a:srgbClr val="F17719"/>
      </a:accent5>
      <a:accent6>
        <a:srgbClr val="D52D1A"/>
      </a:accent6>
      <a:hlink>
        <a:srgbClr val="1B5CA9"/>
      </a:hlink>
      <a:folHlink>
        <a:srgbClr val="61625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B4F816B8-EA9C-41C8-8CE0-884B13230C6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243</Words>
  <Application>Microsoft Office PowerPoint</Application>
  <PresentationFormat>Custom</PresentationFormat>
  <Paragraphs>46</Paragraphs>
  <Slides>8</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Consolas</vt:lpstr>
      <vt:lpstr>Segoe UI</vt:lpstr>
      <vt:lpstr>Segoe UI Light</vt:lpstr>
      <vt:lpstr>Times New Roman</vt:lpstr>
      <vt:lpstr>Wingdings</vt:lpstr>
      <vt:lpstr>Connect_2016_Template_Light</vt:lpstr>
      <vt:lpstr>Connect_2016_Template_Dark</vt:lpstr>
      <vt:lpstr>Generic Content</vt:lpstr>
      <vt:lpstr>Back Tracking of Issues –Before Escalating to Developer</vt:lpstr>
      <vt:lpstr>What is back tracking in general?</vt:lpstr>
      <vt:lpstr>In a software testing context</vt:lpstr>
      <vt:lpstr>Issue back tracking an example</vt:lpstr>
      <vt:lpstr>UI Layer</vt:lpstr>
      <vt:lpstr>Service Layer</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2016-11-11T17:12:51Z</dcterms:created>
  <dcterms:modified xsi:type="dcterms:W3CDTF">2017-08-19T07:07:10Z</dcterms:modified>
  <cp:category/>
</cp:coreProperties>
</file>