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12"/>
  </p:notesMasterIdLst>
  <p:handoutMasterIdLst>
    <p:handoutMasterId r:id="rId13"/>
  </p:handoutMasterIdLst>
  <p:sldIdLst>
    <p:sldId id="1367" r:id="rId4"/>
    <p:sldId id="1493" r:id="rId5"/>
    <p:sldId id="1494" r:id="rId6"/>
    <p:sldId id="1324" r:id="rId7"/>
    <p:sldId id="1495" r:id="rId8"/>
    <p:sldId id="1496" r:id="rId9"/>
    <p:sldId id="1497" r:id="rId10"/>
    <p:sldId id="1498" r:id="rId1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494"/>
            <p14:sldId id="1324"/>
            <p14:sldId id="1495"/>
            <p14:sldId id="1496"/>
            <p14:sldId id="1497"/>
            <p14:sldId id="14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99" d="100"/>
          <a:sy n="99" d="100"/>
        </p:scale>
        <p:origin x="888" y="90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8/8/2017 2:34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8/8/2017 2:34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2:34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8/8/2017 2:34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Azure Service Bus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Rajesh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17637" y="1363662"/>
            <a:ext cx="9753600" cy="516756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What is Azure Service Bus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Service Bus fundamentals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Types of communication mechanism's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accent4">
                    <a:lumMod val="25000"/>
                  </a:schemeClr>
                </a:solidFill>
              </a:rPr>
              <a:t>Queue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accent4">
                    <a:lumMod val="25000"/>
                  </a:schemeClr>
                </a:solidFill>
              </a:rPr>
              <a:t>Topic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accent4">
                    <a:lumMod val="25000"/>
                  </a:schemeClr>
                </a:solidFill>
              </a:rPr>
              <a:t>Relay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ServiceBus360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Fundamentals of Service 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7" y="1668462"/>
            <a:ext cx="9982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667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do you think?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1820862"/>
            <a:ext cx="4570816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37" y="1592263"/>
            <a:ext cx="44878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9237" y="1516062"/>
            <a:ext cx="5410200" cy="246990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read messages from Queue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ReceiveAndDelete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PeekLock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9" y="1439862"/>
            <a:ext cx="579119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06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70637" y="1744662"/>
            <a:ext cx="5638800" cy="246990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read messages from Topic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ReceiveAndDelete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PeekLock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0" y="1535690"/>
            <a:ext cx="5562598" cy="4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17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668462"/>
            <a:ext cx="7543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358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7" y="2239786"/>
            <a:ext cx="7848599" cy="33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85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Custom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Consolas</vt:lpstr>
      <vt:lpstr>Segoe UI</vt:lpstr>
      <vt:lpstr>Segoe UI Light</vt:lpstr>
      <vt:lpstr>Times New Roman</vt:lpstr>
      <vt:lpstr>Wingdings</vt:lpstr>
      <vt:lpstr>Connect_2016_Template_Light</vt:lpstr>
      <vt:lpstr>Connect_2016_Template_Dark</vt:lpstr>
      <vt:lpstr>Generic Content</vt:lpstr>
      <vt:lpstr>Azure Service Bus</vt:lpstr>
      <vt:lpstr>Agenda  </vt:lpstr>
      <vt:lpstr>Fundamentals of Service Bus</vt:lpstr>
      <vt:lpstr>What do you think?   </vt:lpstr>
      <vt:lpstr>Queues</vt:lpstr>
      <vt:lpstr>Topics</vt:lpstr>
      <vt:lpstr>Relays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2017-08-08T09:04:35Z</dcterms:modified>
  <cp:category/>
</cp:coreProperties>
</file>