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229" r:id="rId1"/>
    <p:sldMasterId id="2147484310" r:id="rId2"/>
    <p:sldMasterId id="2147484348" r:id="rId3"/>
  </p:sldMasterIdLst>
  <p:notesMasterIdLst>
    <p:notesMasterId r:id="rId19"/>
  </p:notesMasterIdLst>
  <p:handoutMasterIdLst>
    <p:handoutMasterId r:id="rId20"/>
  </p:handoutMasterIdLst>
  <p:sldIdLst>
    <p:sldId id="1367" r:id="rId4"/>
    <p:sldId id="1493" r:id="rId5"/>
    <p:sldId id="1504" r:id="rId6"/>
    <p:sldId id="1503" r:id="rId7"/>
    <p:sldId id="1502" r:id="rId8"/>
    <p:sldId id="1324" r:id="rId9"/>
    <p:sldId id="1496" r:id="rId10"/>
    <p:sldId id="1506" r:id="rId11"/>
    <p:sldId id="1495" r:id="rId12"/>
    <p:sldId id="1497" r:id="rId13"/>
    <p:sldId id="1498" r:id="rId14"/>
    <p:sldId id="1505" r:id="rId15"/>
    <p:sldId id="1499" r:id="rId16"/>
    <p:sldId id="1507" r:id="rId17"/>
    <p:sldId id="1500" r:id="rId18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ght Connect 2016 Template" id="{D3E95C9D-3DD4-45B7-BFD9-4AE9F68B7B97}">
          <p14:sldIdLst>
            <p14:sldId id="1367"/>
            <p14:sldId id="1493"/>
            <p14:sldId id="1504"/>
            <p14:sldId id="1503"/>
            <p14:sldId id="1502"/>
            <p14:sldId id="1324"/>
            <p14:sldId id="1496"/>
            <p14:sldId id="1506"/>
            <p14:sldId id="1495"/>
            <p14:sldId id="1497"/>
            <p14:sldId id="1498"/>
            <p14:sldId id="1505"/>
            <p14:sldId id="1499"/>
            <p14:sldId id="1507"/>
            <p14:sldId id="150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272"/>
    <a:srgbClr val="592C8C"/>
    <a:srgbClr val="505050"/>
    <a:srgbClr val="00BCF2"/>
    <a:srgbClr val="D2D2D2"/>
    <a:srgbClr val="0078D7"/>
    <a:srgbClr val="32145A"/>
    <a:srgbClr val="5C2D9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88642" autoAdjust="0"/>
  </p:normalViewPr>
  <p:slideViewPr>
    <p:cSldViewPr>
      <p:cViewPr varScale="1">
        <p:scale>
          <a:sx n="63" d="100"/>
          <a:sy n="63" d="100"/>
        </p:scale>
        <p:origin x="924" y="66"/>
      </p:cViewPr>
      <p:guideLst/>
    </p:cSldViewPr>
  </p:slideViewPr>
  <p:outlineViewPr>
    <p:cViewPr>
      <p:scale>
        <a:sx n="33" d="100"/>
        <a:sy n="33" d="100"/>
      </p:scale>
      <p:origin x="0" y="-144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2292"/>
    </p:cViewPr>
  </p:sorterViewPr>
  <p:notesViewPr>
    <p:cSldViewPr showGuides="1">
      <p:cViewPr>
        <p:scale>
          <a:sx n="100" d="100"/>
          <a:sy n="100" d="100"/>
        </p:scale>
        <p:origin x="3552" y="3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CAED67-623C-4E88-837E-09A1FAA80B19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9C09E8-20B2-41D4-B092-084B445A991A}">
      <dgm:prSet phldrT="[Text]"/>
      <dgm:spPr/>
      <dgm:t>
        <a:bodyPr/>
        <a:lstStyle/>
        <a:p>
          <a:r>
            <a:rPr lang="en-US" dirty="0"/>
            <a:t>NOSQL</a:t>
          </a:r>
        </a:p>
      </dgm:t>
    </dgm:pt>
    <dgm:pt modelId="{0D861B69-E14B-47C3-B05D-060C8CB95231}" type="parTrans" cxnId="{D94AEB5B-7721-4728-A6C0-C4475AC654BE}">
      <dgm:prSet/>
      <dgm:spPr/>
      <dgm:t>
        <a:bodyPr/>
        <a:lstStyle/>
        <a:p>
          <a:endParaRPr lang="en-US"/>
        </a:p>
      </dgm:t>
    </dgm:pt>
    <dgm:pt modelId="{B9874383-1899-4EB7-A6B6-E52E06F016F1}" type="sibTrans" cxnId="{D94AEB5B-7721-4728-A6C0-C4475AC654BE}">
      <dgm:prSet/>
      <dgm:spPr/>
      <dgm:t>
        <a:bodyPr/>
        <a:lstStyle/>
        <a:p>
          <a:endParaRPr lang="en-US"/>
        </a:p>
      </dgm:t>
    </dgm:pt>
    <dgm:pt modelId="{7DB39815-89AD-4837-92D4-ECBE4C35E765}">
      <dgm:prSet phldrT="[Text]"/>
      <dgm:spPr/>
      <dgm:t>
        <a:bodyPr/>
        <a:lstStyle/>
        <a:p>
          <a:r>
            <a:rPr lang="en-US" dirty="0"/>
            <a:t>DOCUMENT BASED- DOCUMENT DB/Cassandra</a:t>
          </a:r>
        </a:p>
      </dgm:t>
    </dgm:pt>
    <dgm:pt modelId="{95560EE3-DFD3-470C-B6D7-8FB47EFBE892}" type="parTrans" cxnId="{A35F9F75-0B2C-4E66-B0B2-AE5415ADD510}">
      <dgm:prSet/>
      <dgm:spPr/>
      <dgm:t>
        <a:bodyPr/>
        <a:lstStyle/>
        <a:p>
          <a:endParaRPr lang="en-US"/>
        </a:p>
      </dgm:t>
    </dgm:pt>
    <dgm:pt modelId="{EC860DC3-9EC2-416B-917C-EFD155FC0585}" type="sibTrans" cxnId="{A35F9F75-0B2C-4E66-B0B2-AE5415ADD510}">
      <dgm:prSet/>
      <dgm:spPr/>
      <dgm:t>
        <a:bodyPr/>
        <a:lstStyle/>
        <a:p>
          <a:endParaRPr lang="en-US"/>
        </a:p>
      </dgm:t>
    </dgm:pt>
    <dgm:pt modelId="{BA37D7AC-D36A-445E-9DBE-A51989B43A96}">
      <dgm:prSet phldrT="[Text]"/>
      <dgm:spPr/>
      <dgm:t>
        <a:bodyPr/>
        <a:lstStyle/>
        <a:p>
          <a:r>
            <a:rPr lang="en-US" dirty="0"/>
            <a:t>Graph – Neo4j, SAP HANA</a:t>
          </a:r>
        </a:p>
      </dgm:t>
    </dgm:pt>
    <dgm:pt modelId="{B8922534-23BD-48B8-829C-5BF318BEAE05}" type="parTrans" cxnId="{11E1E926-D712-4DE7-971F-9FAB09E43AD1}">
      <dgm:prSet/>
      <dgm:spPr/>
      <dgm:t>
        <a:bodyPr/>
        <a:lstStyle/>
        <a:p>
          <a:endParaRPr lang="en-US"/>
        </a:p>
      </dgm:t>
    </dgm:pt>
    <dgm:pt modelId="{0018FE5B-687C-41E3-BDD3-7A77285E5458}" type="sibTrans" cxnId="{11E1E926-D712-4DE7-971F-9FAB09E43AD1}">
      <dgm:prSet/>
      <dgm:spPr/>
      <dgm:t>
        <a:bodyPr/>
        <a:lstStyle/>
        <a:p>
          <a:endParaRPr lang="en-US"/>
        </a:p>
      </dgm:t>
    </dgm:pt>
    <dgm:pt modelId="{0AC36747-6831-4A01-95BC-14D0BA947288}">
      <dgm:prSet phldrT="[Text]"/>
      <dgm:spPr/>
      <dgm:t>
        <a:bodyPr/>
        <a:lstStyle/>
        <a:p>
          <a:r>
            <a:rPr lang="en-US" dirty="0"/>
            <a:t>Key Value Pair –</a:t>
          </a:r>
          <a:r>
            <a:rPr lang="en-US" dirty="0" err="1"/>
            <a:t>Redis</a:t>
          </a:r>
          <a:r>
            <a:rPr lang="en-US" dirty="0"/>
            <a:t>, Azure Storage</a:t>
          </a:r>
        </a:p>
      </dgm:t>
    </dgm:pt>
    <dgm:pt modelId="{1E54BBD8-AC4F-4EA5-8269-C4F66DBCC7B6}" type="parTrans" cxnId="{1D60DEE3-CE7F-4545-9497-5E0974A8A1DE}">
      <dgm:prSet/>
      <dgm:spPr/>
      <dgm:t>
        <a:bodyPr/>
        <a:lstStyle/>
        <a:p>
          <a:endParaRPr lang="en-US"/>
        </a:p>
      </dgm:t>
    </dgm:pt>
    <dgm:pt modelId="{EF05736E-E94B-4BCA-9BC4-1759F2FF1724}" type="sibTrans" cxnId="{1D60DEE3-CE7F-4545-9497-5E0974A8A1DE}">
      <dgm:prSet/>
      <dgm:spPr/>
      <dgm:t>
        <a:bodyPr/>
        <a:lstStyle/>
        <a:p>
          <a:endParaRPr lang="en-US"/>
        </a:p>
      </dgm:t>
    </dgm:pt>
    <dgm:pt modelId="{1D050D45-4118-4DDB-BE88-6AF7A206C958}">
      <dgm:prSet phldrT="[Text]"/>
      <dgm:spPr/>
      <dgm:t>
        <a:bodyPr/>
        <a:lstStyle/>
        <a:p>
          <a:r>
            <a:rPr lang="en-US" dirty="0"/>
            <a:t>Column Based- Cassandra</a:t>
          </a:r>
        </a:p>
      </dgm:t>
    </dgm:pt>
    <dgm:pt modelId="{8A6DA1E9-FE8B-4C6F-B8A8-22514BD1246C}" type="parTrans" cxnId="{8AEFFB9A-FF1F-4675-A5CB-46F395096725}">
      <dgm:prSet/>
      <dgm:spPr/>
      <dgm:t>
        <a:bodyPr/>
        <a:lstStyle/>
        <a:p>
          <a:endParaRPr lang="en-US"/>
        </a:p>
      </dgm:t>
    </dgm:pt>
    <dgm:pt modelId="{DFF356D4-6B2B-43F8-885C-2B7CAD4EFD4E}" type="sibTrans" cxnId="{8AEFFB9A-FF1F-4675-A5CB-46F395096725}">
      <dgm:prSet/>
      <dgm:spPr/>
      <dgm:t>
        <a:bodyPr/>
        <a:lstStyle/>
        <a:p>
          <a:endParaRPr lang="en-US"/>
        </a:p>
      </dgm:t>
    </dgm:pt>
    <dgm:pt modelId="{A6FC9A7D-9DE1-4540-A95E-BFDB1F7AA6FF}" type="pres">
      <dgm:prSet presAssocID="{0FCAED67-623C-4E88-837E-09A1FAA80B19}" presName="composite" presStyleCnt="0">
        <dgm:presLayoutVars>
          <dgm:chMax val="1"/>
          <dgm:dir/>
          <dgm:resizeHandles val="exact"/>
        </dgm:presLayoutVars>
      </dgm:prSet>
      <dgm:spPr/>
    </dgm:pt>
    <dgm:pt modelId="{FB84E5BB-7BA0-47D7-87DB-2B11D67DD16D}" type="pres">
      <dgm:prSet presAssocID="{0FCAED67-623C-4E88-837E-09A1FAA80B19}" presName="radial" presStyleCnt="0">
        <dgm:presLayoutVars>
          <dgm:animLvl val="ctr"/>
        </dgm:presLayoutVars>
      </dgm:prSet>
      <dgm:spPr/>
    </dgm:pt>
    <dgm:pt modelId="{0D8B95B0-8185-4D21-B16E-34AB85235AA4}" type="pres">
      <dgm:prSet presAssocID="{AA9C09E8-20B2-41D4-B092-084B445A991A}" presName="centerShape" presStyleLbl="vennNode1" presStyleIdx="0" presStyleCnt="5" custLinFactNeighborX="805"/>
      <dgm:spPr/>
    </dgm:pt>
    <dgm:pt modelId="{2DA7713F-7740-4D63-85BD-FE9B72D14EE6}" type="pres">
      <dgm:prSet presAssocID="{7DB39815-89AD-4837-92D4-ECBE4C35E765}" presName="node" presStyleLbl="vennNode1" presStyleIdx="1" presStyleCnt="5">
        <dgm:presLayoutVars>
          <dgm:bulletEnabled val="1"/>
        </dgm:presLayoutVars>
      </dgm:prSet>
      <dgm:spPr/>
    </dgm:pt>
    <dgm:pt modelId="{AEA0439A-9F43-464E-8226-9F2CA5448ABF}" type="pres">
      <dgm:prSet presAssocID="{BA37D7AC-D36A-445E-9DBE-A51989B43A96}" presName="node" presStyleLbl="vennNode1" presStyleIdx="2" presStyleCnt="5">
        <dgm:presLayoutVars>
          <dgm:bulletEnabled val="1"/>
        </dgm:presLayoutVars>
      </dgm:prSet>
      <dgm:spPr/>
    </dgm:pt>
    <dgm:pt modelId="{E254D38D-CFE7-4E2C-9A4A-E350768B3C6F}" type="pres">
      <dgm:prSet presAssocID="{0AC36747-6831-4A01-95BC-14D0BA947288}" presName="node" presStyleLbl="vennNode1" presStyleIdx="3" presStyleCnt="5">
        <dgm:presLayoutVars>
          <dgm:bulletEnabled val="1"/>
        </dgm:presLayoutVars>
      </dgm:prSet>
      <dgm:spPr/>
    </dgm:pt>
    <dgm:pt modelId="{105C2B0F-6A22-4742-84A2-0C29154CA9D4}" type="pres">
      <dgm:prSet presAssocID="{1D050D45-4118-4DDB-BE88-6AF7A206C958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99639801-F258-42E4-8854-68699FB8D80A}" type="presOf" srcId="{0AC36747-6831-4A01-95BC-14D0BA947288}" destId="{E254D38D-CFE7-4E2C-9A4A-E350768B3C6F}" srcOrd="0" destOrd="0" presId="urn:microsoft.com/office/officeart/2005/8/layout/radial3"/>
    <dgm:cxn modelId="{11E1E926-D712-4DE7-971F-9FAB09E43AD1}" srcId="{AA9C09E8-20B2-41D4-B092-084B445A991A}" destId="{BA37D7AC-D36A-445E-9DBE-A51989B43A96}" srcOrd="1" destOrd="0" parTransId="{B8922534-23BD-48B8-829C-5BF318BEAE05}" sibTransId="{0018FE5B-687C-41E3-BDD3-7A77285E5458}"/>
    <dgm:cxn modelId="{D94AEB5B-7721-4728-A6C0-C4475AC654BE}" srcId="{0FCAED67-623C-4E88-837E-09A1FAA80B19}" destId="{AA9C09E8-20B2-41D4-B092-084B445A991A}" srcOrd="0" destOrd="0" parTransId="{0D861B69-E14B-47C3-B05D-060C8CB95231}" sibTransId="{B9874383-1899-4EB7-A6B6-E52E06F016F1}"/>
    <dgm:cxn modelId="{4099475E-1A43-4949-8B06-C8ECE437CA9A}" type="presOf" srcId="{7DB39815-89AD-4837-92D4-ECBE4C35E765}" destId="{2DA7713F-7740-4D63-85BD-FE9B72D14EE6}" srcOrd="0" destOrd="0" presId="urn:microsoft.com/office/officeart/2005/8/layout/radial3"/>
    <dgm:cxn modelId="{D0842571-4332-4EED-AE4B-62535DBD475B}" type="presOf" srcId="{0FCAED67-623C-4E88-837E-09A1FAA80B19}" destId="{A6FC9A7D-9DE1-4540-A95E-BFDB1F7AA6FF}" srcOrd="0" destOrd="0" presId="urn:microsoft.com/office/officeart/2005/8/layout/radial3"/>
    <dgm:cxn modelId="{A35F9F75-0B2C-4E66-B0B2-AE5415ADD510}" srcId="{AA9C09E8-20B2-41D4-B092-084B445A991A}" destId="{7DB39815-89AD-4837-92D4-ECBE4C35E765}" srcOrd="0" destOrd="0" parTransId="{95560EE3-DFD3-470C-B6D7-8FB47EFBE892}" sibTransId="{EC860DC3-9EC2-416B-917C-EFD155FC0585}"/>
    <dgm:cxn modelId="{1E3D0579-2008-4F4A-8815-AAE3FBFBE0D2}" type="presOf" srcId="{AA9C09E8-20B2-41D4-B092-084B445A991A}" destId="{0D8B95B0-8185-4D21-B16E-34AB85235AA4}" srcOrd="0" destOrd="0" presId="urn:microsoft.com/office/officeart/2005/8/layout/radial3"/>
    <dgm:cxn modelId="{97D44C7B-5C52-4097-913E-AD4056BA6649}" type="presOf" srcId="{BA37D7AC-D36A-445E-9DBE-A51989B43A96}" destId="{AEA0439A-9F43-464E-8226-9F2CA5448ABF}" srcOrd="0" destOrd="0" presId="urn:microsoft.com/office/officeart/2005/8/layout/radial3"/>
    <dgm:cxn modelId="{077BD791-8B80-43F6-8E1E-DFFFC19DBB92}" type="presOf" srcId="{1D050D45-4118-4DDB-BE88-6AF7A206C958}" destId="{105C2B0F-6A22-4742-84A2-0C29154CA9D4}" srcOrd="0" destOrd="0" presId="urn:microsoft.com/office/officeart/2005/8/layout/radial3"/>
    <dgm:cxn modelId="{8AEFFB9A-FF1F-4675-A5CB-46F395096725}" srcId="{AA9C09E8-20B2-41D4-B092-084B445A991A}" destId="{1D050D45-4118-4DDB-BE88-6AF7A206C958}" srcOrd="3" destOrd="0" parTransId="{8A6DA1E9-FE8B-4C6F-B8A8-22514BD1246C}" sibTransId="{DFF356D4-6B2B-43F8-885C-2B7CAD4EFD4E}"/>
    <dgm:cxn modelId="{1D60DEE3-CE7F-4545-9497-5E0974A8A1DE}" srcId="{AA9C09E8-20B2-41D4-B092-084B445A991A}" destId="{0AC36747-6831-4A01-95BC-14D0BA947288}" srcOrd="2" destOrd="0" parTransId="{1E54BBD8-AC4F-4EA5-8269-C4F66DBCC7B6}" sibTransId="{EF05736E-E94B-4BCA-9BC4-1759F2FF1724}"/>
    <dgm:cxn modelId="{BF08FE89-3548-4184-92D7-91413D43281E}" type="presParOf" srcId="{A6FC9A7D-9DE1-4540-A95E-BFDB1F7AA6FF}" destId="{FB84E5BB-7BA0-47D7-87DB-2B11D67DD16D}" srcOrd="0" destOrd="0" presId="urn:microsoft.com/office/officeart/2005/8/layout/radial3"/>
    <dgm:cxn modelId="{FD068309-517F-4E72-950E-42A8522BDFAE}" type="presParOf" srcId="{FB84E5BB-7BA0-47D7-87DB-2B11D67DD16D}" destId="{0D8B95B0-8185-4D21-B16E-34AB85235AA4}" srcOrd="0" destOrd="0" presId="urn:microsoft.com/office/officeart/2005/8/layout/radial3"/>
    <dgm:cxn modelId="{FAB0A140-71E1-41A1-A3B1-56C2E94745A7}" type="presParOf" srcId="{FB84E5BB-7BA0-47D7-87DB-2B11D67DD16D}" destId="{2DA7713F-7740-4D63-85BD-FE9B72D14EE6}" srcOrd="1" destOrd="0" presId="urn:microsoft.com/office/officeart/2005/8/layout/radial3"/>
    <dgm:cxn modelId="{2537C761-7FD2-43BB-8394-1646B446DAF2}" type="presParOf" srcId="{FB84E5BB-7BA0-47D7-87DB-2B11D67DD16D}" destId="{AEA0439A-9F43-464E-8226-9F2CA5448ABF}" srcOrd="2" destOrd="0" presId="urn:microsoft.com/office/officeart/2005/8/layout/radial3"/>
    <dgm:cxn modelId="{EB8D2547-ABCE-40FD-8180-335D06CDF57B}" type="presParOf" srcId="{FB84E5BB-7BA0-47D7-87DB-2B11D67DD16D}" destId="{E254D38D-CFE7-4E2C-9A4A-E350768B3C6F}" srcOrd="3" destOrd="0" presId="urn:microsoft.com/office/officeart/2005/8/layout/radial3"/>
    <dgm:cxn modelId="{C9B2A116-D326-4CA5-8E67-89EB25658E60}" type="presParOf" srcId="{FB84E5BB-7BA0-47D7-87DB-2B11D67DD16D}" destId="{105C2B0F-6A22-4742-84A2-0C29154CA9D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A8BEB0-7343-4E93-A693-C3DED985050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EB7869-8CA9-448B-9B65-3B314B48CF1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SQL</a:t>
          </a:r>
        </a:p>
      </dgm:t>
    </dgm:pt>
    <dgm:pt modelId="{1C958BA9-D205-41AD-A762-675E03A22863}" type="parTrans" cxnId="{40FF5547-B6FD-4930-9CC3-73C465758A23}">
      <dgm:prSet/>
      <dgm:spPr/>
      <dgm:t>
        <a:bodyPr/>
        <a:lstStyle/>
        <a:p>
          <a:endParaRPr lang="en-US"/>
        </a:p>
      </dgm:t>
    </dgm:pt>
    <dgm:pt modelId="{B048D882-09E7-4475-BEFE-F538C0E09A55}" type="sibTrans" cxnId="{40FF5547-B6FD-4930-9CC3-73C465758A23}">
      <dgm:prSet/>
      <dgm:spPr/>
      <dgm:t>
        <a:bodyPr/>
        <a:lstStyle/>
        <a:p>
          <a:endParaRPr lang="en-US"/>
        </a:p>
      </dgm:t>
    </dgm:pt>
    <dgm:pt modelId="{7A0B7E50-D222-4577-8ED2-F213FA3C77DF}">
      <dgm:prSet phldrT="[Text]" custT="1"/>
      <dgm:spPr/>
      <dgm:t>
        <a:bodyPr/>
        <a:lstStyle/>
        <a:p>
          <a:r>
            <a:rPr lang="en-US" sz="2400" dirty="0">
              <a:solidFill>
                <a:srgbClr val="000000"/>
              </a:solidFill>
              <a:latin typeface="Calibri" panose="020F0502020204030204" pitchFamily="34" charset="0"/>
            </a:rPr>
            <a:t>Relational</a:t>
          </a:r>
        </a:p>
      </dgm:t>
    </dgm:pt>
    <dgm:pt modelId="{D23A3E32-D8CF-47F0-9163-FEAAFFBE9971}" type="parTrans" cxnId="{30322CCA-2300-48B4-A4D5-4E64B72288EE}">
      <dgm:prSet/>
      <dgm:spPr/>
      <dgm:t>
        <a:bodyPr/>
        <a:lstStyle/>
        <a:p>
          <a:endParaRPr lang="en-US"/>
        </a:p>
      </dgm:t>
    </dgm:pt>
    <dgm:pt modelId="{1014CD73-01DB-4672-8EB6-BF81D42A2643}" type="sibTrans" cxnId="{30322CCA-2300-48B4-A4D5-4E64B72288EE}">
      <dgm:prSet/>
      <dgm:spPr/>
      <dgm:t>
        <a:bodyPr/>
        <a:lstStyle/>
        <a:p>
          <a:endParaRPr lang="en-US"/>
        </a:p>
      </dgm:t>
    </dgm:pt>
    <dgm:pt modelId="{7C3C647C-8092-46AC-BCA6-0FA73AB2EFD0}">
      <dgm:prSet phldrT="[Text]" custT="1"/>
      <dgm:spPr/>
      <dgm:t>
        <a:bodyPr/>
        <a:lstStyle/>
        <a:p>
          <a:r>
            <a:rPr lang="en-US" sz="2400" dirty="0">
              <a:solidFill>
                <a:srgbClr val="000000"/>
              </a:solidFill>
              <a:latin typeface="Calibri" panose="020F0502020204030204" pitchFamily="34" charset="0"/>
            </a:rPr>
            <a:t>SCALE UP/Horizontally Scalable</a:t>
          </a:r>
        </a:p>
      </dgm:t>
    </dgm:pt>
    <dgm:pt modelId="{0BB164EE-8F7E-4E24-A40E-A3F902245F52}" type="parTrans" cxnId="{41EAE29E-C6D6-443D-950E-30A553A8F93A}">
      <dgm:prSet/>
      <dgm:spPr/>
      <dgm:t>
        <a:bodyPr/>
        <a:lstStyle/>
        <a:p>
          <a:endParaRPr lang="en-US"/>
        </a:p>
      </dgm:t>
    </dgm:pt>
    <dgm:pt modelId="{B5A1A83E-22EB-4F85-B4F0-B7D3DB87F3D2}" type="sibTrans" cxnId="{41EAE29E-C6D6-443D-950E-30A553A8F93A}">
      <dgm:prSet/>
      <dgm:spPr/>
      <dgm:t>
        <a:bodyPr/>
        <a:lstStyle/>
        <a:p>
          <a:endParaRPr lang="en-US"/>
        </a:p>
      </dgm:t>
    </dgm:pt>
    <dgm:pt modelId="{93969E33-1021-4746-A74F-5CB3B04FCB0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NOSQL</a:t>
          </a:r>
        </a:p>
      </dgm:t>
    </dgm:pt>
    <dgm:pt modelId="{CF22062E-579E-4B10-A9CD-1739309FC11C}" type="parTrans" cxnId="{F22C6178-33F2-440D-A54F-E28FAB2A929E}">
      <dgm:prSet/>
      <dgm:spPr/>
      <dgm:t>
        <a:bodyPr/>
        <a:lstStyle/>
        <a:p>
          <a:endParaRPr lang="en-US"/>
        </a:p>
      </dgm:t>
    </dgm:pt>
    <dgm:pt modelId="{9FAA493E-FE52-47C0-AFA6-3AD62E4CAA6A}" type="sibTrans" cxnId="{F22C6178-33F2-440D-A54F-E28FAB2A929E}">
      <dgm:prSet/>
      <dgm:spPr/>
      <dgm:t>
        <a:bodyPr/>
        <a:lstStyle/>
        <a:p>
          <a:endParaRPr lang="en-US"/>
        </a:p>
      </dgm:t>
    </dgm:pt>
    <dgm:pt modelId="{58848F5F-B604-48ED-9DE9-30EC853D9261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  <a:latin typeface="Calibri" panose="020F0502020204030204" pitchFamily="34" charset="0"/>
            </a:rPr>
            <a:t>Non-Relational</a:t>
          </a:r>
        </a:p>
      </dgm:t>
    </dgm:pt>
    <dgm:pt modelId="{732D4D79-254A-4904-9A08-C00B941031AE}" type="parTrans" cxnId="{DDE47D55-5068-4EA6-BEFE-727A63652D56}">
      <dgm:prSet/>
      <dgm:spPr/>
      <dgm:t>
        <a:bodyPr/>
        <a:lstStyle/>
        <a:p>
          <a:endParaRPr lang="en-US"/>
        </a:p>
      </dgm:t>
    </dgm:pt>
    <dgm:pt modelId="{EC729BDB-7BDB-4237-8882-8DB0FBA9E6CE}" type="sibTrans" cxnId="{DDE47D55-5068-4EA6-BEFE-727A63652D56}">
      <dgm:prSet/>
      <dgm:spPr/>
      <dgm:t>
        <a:bodyPr/>
        <a:lstStyle/>
        <a:p>
          <a:endParaRPr lang="en-US"/>
        </a:p>
      </dgm:t>
    </dgm:pt>
    <dgm:pt modelId="{C7E7127C-2FB0-4A3A-A725-B496588412B2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  <a:latin typeface="Calibri" panose="020F0502020204030204" pitchFamily="34" charset="0"/>
            </a:rPr>
            <a:t>Scale OUT/Horizontally Scalable</a:t>
          </a:r>
        </a:p>
      </dgm:t>
    </dgm:pt>
    <dgm:pt modelId="{A357D4CB-2A3A-4A59-882A-E1BD8F59F008}" type="parTrans" cxnId="{41D5335D-942F-42F4-BC7F-6E1C80E60777}">
      <dgm:prSet/>
      <dgm:spPr/>
      <dgm:t>
        <a:bodyPr/>
        <a:lstStyle/>
        <a:p>
          <a:endParaRPr lang="en-US"/>
        </a:p>
      </dgm:t>
    </dgm:pt>
    <dgm:pt modelId="{DDE4509C-63CA-40AD-993B-E3357A2568B7}" type="sibTrans" cxnId="{41D5335D-942F-42F4-BC7F-6E1C80E60777}">
      <dgm:prSet/>
      <dgm:spPr/>
      <dgm:t>
        <a:bodyPr/>
        <a:lstStyle/>
        <a:p>
          <a:endParaRPr lang="en-US"/>
        </a:p>
      </dgm:t>
    </dgm:pt>
    <dgm:pt modelId="{6806D38D-C451-4648-B199-C39F98142495}">
      <dgm:prSet phldrT="[Text]" custT="1"/>
      <dgm:spPr/>
      <dgm:t>
        <a:bodyPr/>
        <a:lstStyle/>
        <a:p>
          <a:r>
            <a:rPr lang="en-US" sz="2400" dirty="0">
              <a:solidFill>
                <a:srgbClr val="000000"/>
              </a:solidFill>
              <a:latin typeface="Calibri" panose="020F0502020204030204" pitchFamily="34" charset="0"/>
            </a:rPr>
            <a:t>Atomic Transaction </a:t>
          </a:r>
        </a:p>
      </dgm:t>
    </dgm:pt>
    <dgm:pt modelId="{29CCE2DB-228F-411E-8AE2-3EE41D393001}" type="parTrans" cxnId="{88302407-7541-44D2-A474-C584F9E7C8E9}">
      <dgm:prSet/>
      <dgm:spPr/>
      <dgm:t>
        <a:bodyPr/>
        <a:lstStyle/>
        <a:p>
          <a:endParaRPr lang="en-US"/>
        </a:p>
      </dgm:t>
    </dgm:pt>
    <dgm:pt modelId="{D764209A-CA88-41D6-8263-694745F22C11}" type="sibTrans" cxnId="{88302407-7541-44D2-A474-C584F9E7C8E9}">
      <dgm:prSet/>
      <dgm:spPr/>
      <dgm:t>
        <a:bodyPr/>
        <a:lstStyle/>
        <a:p>
          <a:endParaRPr lang="en-US"/>
        </a:p>
      </dgm:t>
    </dgm:pt>
    <dgm:pt modelId="{1B78308C-5D8B-469D-AAA1-49286820909F}">
      <dgm:prSet phldrT="[Text]" custT="1"/>
      <dgm:spPr/>
      <dgm:t>
        <a:bodyPr/>
        <a:lstStyle/>
        <a:p>
          <a:r>
            <a:rPr lang="en-US" sz="2400" dirty="0">
              <a:solidFill>
                <a:srgbClr val="000000"/>
              </a:solidFill>
              <a:latin typeface="Calibri" panose="020F0502020204030204" pitchFamily="34" charset="0"/>
            </a:rPr>
            <a:t>Difficult for programmer</a:t>
          </a:r>
        </a:p>
      </dgm:t>
    </dgm:pt>
    <dgm:pt modelId="{ADA4FC73-5554-4FB2-9F50-66414C57BC22}" type="parTrans" cxnId="{F0922C74-0F3A-4E61-9F21-6830CAB31925}">
      <dgm:prSet/>
      <dgm:spPr/>
      <dgm:t>
        <a:bodyPr/>
        <a:lstStyle/>
        <a:p>
          <a:endParaRPr lang="en-US"/>
        </a:p>
      </dgm:t>
    </dgm:pt>
    <dgm:pt modelId="{870041E1-AE7B-4C49-AC86-3FF38CA92111}" type="sibTrans" cxnId="{F0922C74-0F3A-4E61-9F21-6830CAB31925}">
      <dgm:prSet/>
      <dgm:spPr/>
      <dgm:t>
        <a:bodyPr/>
        <a:lstStyle/>
        <a:p>
          <a:endParaRPr lang="en-US"/>
        </a:p>
      </dgm:t>
    </dgm:pt>
    <dgm:pt modelId="{731560E9-5712-42F0-8744-1FA2A88EC74F}">
      <dgm:prSet phldrT="[Text]"/>
      <dgm:spPr/>
      <dgm:t>
        <a:bodyPr/>
        <a:lstStyle/>
        <a:p>
          <a:endParaRPr lang="en-US" dirty="0"/>
        </a:p>
      </dgm:t>
    </dgm:pt>
    <dgm:pt modelId="{DF21AD7E-0A4B-4231-B70D-E89C95ED948C}" type="parTrans" cxnId="{B3BE41DF-F814-4568-BDCA-84D6F8DEBAC5}">
      <dgm:prSet/>
      <dgm:spPr/>
      <dgm:t>
        <a:bodyPr/>
        <a:lstStyle/>
        <a:p>
          <a:endParaRPr lang="en-US"/>
        </a:p>
      </dgm:t>
    </dgm:pt>
    <dgm:pt modelId="{F9CBD706-1E21-453B-A05B-FF1C6D7973D3}" type="sibTrans" cxnId="{B3BE41DF-F814-4568-BDCA-84D6F8DEBAC5}">
      <dgm:prSet/>
      <dgm:spPr/>
      <dgm:t>
        <a:bodyPr/>
        <a:lstStyle/>
        <a:p>
          <a:endParaRPr lang="en-US"/>
        </a:p>
      </dgm:t>
    </dgm:pt>
    <dgm:pt modelId="{6CC412B2-9F88-4B95-84CD-F6F2CB4FF070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  <a:latin typeface="Calibri" panose="020F0502020204030204" pitchFamily="34" charset="0"/>
            </a:rPr>
            <a:t>Semi or unstructured data</a:t>
          </a:r>
        </a:p>
      </dgm:t>
    </dgm:pt>
    <dgm:pt modelId="{87D72712-0530-4CD5-8475-1FE4FD40E304}" type="parTrans" cxnId="{FADBE1A1-0C9D-4741-9888-FFD81F797477}">
      <dgm:prSet/>
      <dgm:spPr/>
      <dgm:t>
        <a:bodyPr/>
        <a:lstStyle/>
        <a:p>
          <a:endParaRPr lang="en-US"/>
        </a:p>
      </dgm:t>
    </dgm:pt>
    <dgm:pt modelId="{5F61E30A-B9F9-4F14-BB88-A9204F10D549}" type="sibTrans" cxnId="{FADBE1A1-0C9D-4741-9888-FFD81F797477}">
      <dgm:prSet/>
      <dgm:spPr/>
      <dgm:t>
        <a:bodyPr/>
        <a:lstStyle/>
        <a:p>
          <a:endParaRPr lang="en-US"/>
        </a:p>
      </dgm:t>
    </dgm:pt>
    <dgm:pt modelId="{189208CD-96D9-4C9B-8434-F4A1B4DBAC7A}">
      <dgm:prSet phldrT="[Text]"/>
      <dgm:spPr/>
      <dgm:t>
        <a:bodyPr/>
        <a:lstStyle/>
        <a:p>
          <a:endParaRPr lang="en-US" dirty="0"/>
        </a:p>
      </dgm:t>
    </dgm:pt>
    <dgm:pt modelId="{8858DEA8-9454-491A-9A48-547647504E19}" type="parTrans" cxnId="{B7126BC2-5226-4731-A8BF-064CD3D10847}">
      <dgm:prSet/>
      <dgm:spPr/>
      <dgm:t>
        <a:bodyPr/>
        <a:lstStyle/>
        <a:p>
          <a:endParaRPr lang="en-US"/>
        </a:p>
      </dgm:t>
    </dgm:pt>
    <dgm:pt modelId="{6B81F74F-A2C2-4DF3-9D01-1A1A28DB9041}" type="sibTrans" cxnId="{B7126BC2-5226-4731-A8BF-064CD3D10847}">
      <dgm:prSet/>
      <dgm:spPr/>
      <dgm:t>
        <a:bodyPr/>
        <a:lstStyle/>
        <a:p>
          <a:endParaRPr lang="en-US"/>
        </a:p>
      </dgm:t>
    </dgm:pt>
    <dgm:pt modelId="{61C79034-98A7-49AD-8CEA-92C5F1339EC7}">
      <dgm:prSet phldrT="[Text]" custT="1"/>
      <dgm:spPr/>
      <dgm:t>
        <a:bodyPr/>
        <a:lstStyle/>
        <a:p>
          <a:r>
            <a:rPr lang="en-US" sz="2400" dirty="0">
              <a:solidFill>
                <a:srgbClr val="000000"/>
              </a:solidFill>
              <a:latin typeface="Calibri" panose="020F0502020204030204" pitchFamily="34" charset="0"/>
            </a:rPr>
            <a:t>Structured or Schema </a:t>
          </a:r>
        </a:p>
      </dgm:t>
    </dgm:pt>
    <dgm:pt modelId="{82165E15-1BC9-4745-93F8-98801093FC24}" type="sibTrans" cxnId="{978D8141-9EFB-4555-88CB-CB08EF349F9F}">
      <dgm:prSet/>
      <dgm:spPr/>
      <dgm:t>
        <a:bodyPr/>
        <a:lstStyle/>
        <a:p>
          <a:endParaRPr lang="en-US"/>
        </a:p>
      </dgm:t>
    </dgm:pt>
    <dgm:pt modelId="{72271BF1-6A4D-498E-AE39-30D1F19C70E8}" type="parTrans" cxnId="{978D8141-9EFB-4555-88CB-CB08EF349F9F}">
      <dgm:prSet/>
      <dgm:spPr/>
      <dgm:t>
        <a:bodyPr/>
        <a:lstStyle/>
        <a:p>
          <a:endParaRPr lang="en-US"/>
        </a:p>
      </dgm:t>
    </dgm:pt>
    <dgm:pt modelId="{CE8E2F63-307F-4128-8B70-14A8DC91E807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  <a:latin typeface="Calibri" panose="020F0502020204030204" pitchFamily="34" charset="0"/>
            </a:rPr>
            <a:t>EVENTUAL CONSISTENCY</a:t>
          </a:r>
        </a:p>
      </dgm:t>
    </dgm:pt>
    <dgm:pt modelId="{10A46967-13B7-42EB-BD47-B27F88CD5F8D}" type="parTrans" cxnId="{A61F7452-5133-43B6-9729-61F41A4EA7D5}">
      <dgm:prSet/>
      <dgm:spPr/>
      <dgm:t>
        <a:bodyPr/>
        <a:lstStyle/>
        <a:p>
          <a:endParaRPr lang="en-US"/>
        </a:p>
      </dgm:t>
    </dgm:pt>
    <dgm:pt modelId="{AA5ADFEC-9941-4182-A418-433BCF725D79}" type="sibTrans" cxnId="{A61F7452-5133-43B6-9729-61F41A4EA7D5}">
      <dgm:prSet/>
      <dgm:spPr/>
      <dgm:t>
        <a:bodyPr/>
        <a:lstStyle/>
        <a:p>
          <a:endParaRPr lang="en-US"/>
        </a:p>
      </dgm:t>
    </dgm:pt>
    <dgm:pt modelId="{30049573-1975-4C98-B03A-3326BD1FD479}">
      <dgm:prSet phldrT="[Text]"/>
      <dgm:spPr/>
      <dgm:t>
        <a:bodyPr/>
        <a:lstStyle/>
        <a:p>
          <a:r>
            <a:rPr lang="en-US" dirty="0" err="1">
              <a:solidFill>
                <a:srgbClr val="000000"/>
              </a:solidFill>
              <a:latin typeface="Calibri" panose="020F0502020204030204" pitchFamily="34" charset="0"/>
            </a:rPr>
            <a:t>Eg</a:t>
          </a:r>
          <a:r>
            <a:rPr lang="en-US" dirty="0">
              <a:solidFill>
                <a:srgbClr val="000000"/>
              </a:solidFill>
              <a:latin typeface="Calibri" panose="020F0502020204030204" pitchFamily="34" charset="0"/>
            </a:rPr>
            <a:t>. Park a car in parking </a:t>
          </a:r>
        </a:p>
      </dgm:t>
    </dgm:pt>
    <dgm:pt modelId="{B5217CC8-03A8-4183-9552-23EED537905A}" type="parTrans" cxnId="{D960E4B7-056C-4576-A876-DC680FBD69EB}">
      <dgm:prSet/>
      <dgm:spPr/>
      <dgm:t>
        <a:bodyPr/>
        <a:lstStyle/>
        <a:p>
          <a:endParaRPr lang="en-US"/>
        </a:p>
      </dgm:t>
    </dgm:pt>
    <dgm:pt modelId="{F410F7A4-4917-4AA2-B5F7-A356900A1661}" type="sibTrans" cxnId="{D960E4B7-056C-4576-A876-DC680FBD69EB}">
      <dgm:prSet/>
      <dgm:spPr/>
      <dgm:t>
        <a:bodyPr/>
        <a:lstStyle/>
        <a:p>
          <a:endParaRPr lang="en-US"/>
        </a:p>
      </dgm:t>
    </dgm:pt>
    <dgm:pt modelId="{27ABEC82-C7DE-4D6C-ACE0-AE2F2397E2A4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  <a:latin typeface="Calibri" panose="020F0502020204030204" pitchFamily="34" charset="0"/>
            </a:rPr>
            <a:t>Easy for Programmers</a:t>
          </a:r>
        </a:p>
      </dgm:t>
    </dgm:pt>
    <dgm:pt modelId="{8578CBF1-08F7-49B5-B0E8-ABD304D262F4}" type="parTrans" cxnId="{1ADAF50C-5C4F-4219-86C6-F666B4DF7626}">
      <dgm:prSet/>
      <dgm:spPr/>
      <dgm:t>
        <a:bodyPr/>
        <a:lstStyle/>
        <a:p>
          <a:endParaRPr lang="en-US"/>
        </a:p>
      </dgm:t>
    </dgm:pt>
    <dgm:pt modelId="{899FD7E6-8D7A-4400-AEBF-ABF3B4B39316}" type="sibTrans" cxnId="{1ADAF50C-5C4F-4219-86C6-F666B4DF7626}">
      <dgm:prSet/>
      <dgm:spPr/>
      <dgm:t>
        <a:bodyPr/>
        <a:lstStyle/>
        <a:p>
          <a:endParaRPr lang="en-US"/>
        </a:p>
      </dgm:t>
    </dgm:pt>
    <dgm:pt modelId="{41B31859-DDE0-46B0-9A1A-929D9F02E364}">
      <dgm:prSet phldrT="[Text]" custT="1"/>
      <dgm:spPr/>
      <dgm:t>
        <a:bodyPr/>
        <a:lstStyle/>
        <a:p>
          <a:r>
            <a:rPr lang="en-US" sz="2400" dirty="0" err="1">
              <a:solidFill>
                <a:srgbClr val="000000"/>
              </a:solidFill>
              <a:latin typeface="Calibri" panose="020F0502020204030204" pitchFamily="34" charset="0"/>
            </a:rPr>
            <a:t>Eg</a:t>
          </a:r>
          <a:r>
            <a:rPr lang="en-US" sz="2400" dirty="0">
              <a:solidFill>
                <a:srgbClr val="000000"/>
              </a:solidFill>
              <a:latin typeface="Calibri" panose="020F0502020204030204" pitchFamily="34" charset="0"/>
            </a:rPr>
            <a:t>. CAR Disassembled in and reassembled when required.</a:t>
          </a:r>
        </a:p>
      </dgm:t>
    </dgm:pt>
    <dgm:pt modelId="{3C271B0F-0C54-4515-AE89-031511E01AA1}" type="parTrans" cxnId="{E1687095-D6C1-47FC-88BC-A1A1CE50558B}">
      <dgm:prSet/>
      <dgm:spPr/>
      <dgm:t>
        <a:bodyPr/>
        <a:lstStyle/>
        <a:p>
          <a:endParaRPr lang="en-US"/>
        </a:p>
      </dgm:t>
    </dgm:pt>
    <dgm:pt modelId="{20A057D0-51B2-47DC-848E-06510C876C8B}" type="sibTrans" cxnId="{E1687095-D6C1-47FC-88BC-A1A1CE50558B}">
      <dgm:prSet/>
      <dgm:spPr/>
      <dgm:t>
        <a:bodyPr/>
        <a:lstStyle/>
        <a:p>
          <a:endParaRPr lang="en-US"/>
        </a:p>
      </dgm:t>
    </dgm:pt>
    <dgm:pt modelId="{FCD6E997-8D00-48D8-8C35-882BDF8BB2C3}">
      <dgm:prSet phldrT="[Text]"/>
      <dgm:spPr/>
      <dgm:t>
        <a:bodyPr/>
        <a:lstStyle/>
        <a:p>
          <a:endParaRPr lang="en-US" dirty="0">
            <a:solidFill>
              <a:srgbClr val="000000"/>
            </a:solidFill>
          </a:endParaRPr>
        </a:p>
      </dgm:t>
    </dgm:pt>
    <dgm:pt modelId="{C7F99A94-013E-4282-9566-084997574F85}" type="parTrans" cxnId="{34D2BDC9-D75F-44D8-9862-0EDA0098F0D1}">
      <dgm:prSet/>
      <dgm:spPr/>
      <dgm:t>
        <a:bodyPr/>
        <a:lstStyle/>
        <a:p>
          <a:endParaRPr lang="en-US"/>
        </a:p>
      </dgm:t>
    </dgm:pt>
    <dgm:pt modelId="{C327A904-89F5-45A9-9B61-691B529F99A8}" type="sibTrans" cxnId="{34D2BDC9-D75F-44D8-9862-0EDA0098F0D1}">
      <dgm:prSet/>
      <dgm:spPr/>
      <dgm:t>
        <a:bodyPr/>
        <a:lstStyle/>
        <a:p>
          <a:endParaRPr lang="en-US"/>
        </a:p>
      </dgm:t>
    </dgm:pt>
    <dgm:pt modelId="{FB099752-38F0-425E-98D7-74FD6517EE1A}" type="pres">
      <dgm:prSet presAssocID="{7FA8BEB0-7343-4E93-A693-C3DED9850503}" presName="Name0" presStyleCnt="0">
        <dgm:presLayoutVars>
          <dgm:dir/>
          <dgm:animLvl val="lvl"/>
          <dgm:resizeHandles val="exact"/>
        </dgm:presLayoutVars>
      </dgm:prSet>
      <dgm:spPr/>
    </dgm:pt>
    <dgm:pt modelId="{64E89959-A087-4D61-98E6-9D60FAEF4990}" type="pres">
      <dgm:prSet presAssocID="{BCEB7869-8CA9-448B-9B65-3B314B48CF13}" presName="composite" presStyleCnt="0"/>
      <dgm:spPr/>
    </dgm:pt>
    <dgm:pt modelId="{91873C87-E647-45D9-91BC-7E338718D331}" type="pres">
      <dgm:prSet presAssocID="{BCEB7869-8CA9-448B-9B65-3B314B48CF13}" presName="parTx" presStyleLbl="alignNode1" presStyleIdx="0" presStyleCnt="2" custScaleX="110000">
        <dgm:presLayoutVars>
          <dgm:chMax val="0"/>
          <dgm:chPref val="0"/>
          <dgm:bulletEnabled val="1"/>
        </dgm:presLayoutVars>
      </dgm:prSet>
      <dgm:spPr/>
    </dgm:pt>
    <dgm:pt modelId="{78DF2128-2B4E-4B4F-874B-7C928A0CB969}" type="pres">
      <dgm:prSet presAssocID="{BCEB7869-8CA9-448B-9B65-3B314B48CF13}" presName="desTx" presStyleLbl="alignAccFollowNode1" presStyleIdx="0" presStyleCnt="2">
        <dgm:presLayoutVars>
          <dgm:bulletEnabled val="1"/>
        </dgm:presLayoutVars>
      </dgm:prSet>
      <dgm:spPr/>
    </dgm:pt>
    <dgm:pt modelId="{EB454659-4D83-49AF-8119-ECE5B0C8A786}" type="pres">
      <dgm:prSet presAssocID="{B048D882-09E7-4475-BEFE-F538C0E09A55}" presName="space" presStyleCnt="0"/>
      <dgm:spPr/>
    </dgm:pt>
    <dgm:pt modelId="{E1FCE08B-C9D5-43DE-9032-7503F4836BDC}" type="pres">
      <dgm:prSet presAssocID="{93969E33-1021-4746-A74F-5CB3B04FCB09}" presName="composite" presStyleCnt="0"/>
      <dgm:spPr/>
    </dgm:pt>
    <dgm:pt modelId="{B2267E3F-32F3-414C-B653-399F9C08B82F}" type="pres">
      <dgm:prSet presAssocID="{93969E33-1021-4746-A74F-5CB3B04FCB0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E19D88D-534B-48E5-BA62-339626C1FCAE}" type="pres">
      <dgm:prSet presAssocID="{93969E33-1021-4746-A74F-5CB3B04FCB0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4E8DC05-5AF2-43CE-B542-2EE177DA664F}" type="presOf" srcId="{6CC412B2-9F88-4B95-84CD-F6F2CB4FF070}" destId="{5E19D88D-534B-48E5-BA62-339626C1FCAE}" srcOrd="0" destOrd="2" presId="urn:microsoft.com/office/officeart/2005/8/layout/hList1"/>
    <dgm:cxn modelId="{88302407-7541-44D2-A474-C584F9E7C8E9}" srcId="{BCEB7869-8CA9-448B-9B65-3B314B48CF13}" destId="{6806D38D-C451-4648-B199-C39F98142495}" srcOrd="3" destOrd="0" parTransId="{29CCE2DB-228F-411E-8AE2-3EE41D393001}" sibTransId="{D764209A-CA88-41D6-8263-694745F22C11}"/>
    <dgm:cxn modelId="{1ADAF50C-5C4F-4219-86C6-F666B4DF7626}" srcId="{93969E33-1021-4746-A74F-5CB3B04FCB09}" destId="{27ABEC82-C7DE-4D6C-ACE0-AE2F2397E2A4}" srcOrd="4" destOrd="0" parTransId="{8578CBF1-08F7-49B5-B0E8-ABD304D262F4}" sibTransId="{899FD7E6-8D7A-4400-AEBF-ABF3B4B39316}"/>
    <dgm:cxn modelId="{59C07211-09F8-4307-9B3D-93CD38AB4281}" type="presOf" srcId="{CE8E2F63-307F-4128-8B70-14A8DC91E807}" destId="{5E19D88D-534B-48E5-BA62-339626C1FCAE}" srcOrd="0" destOrd="3" presId="urn:microsoft.com/office/officeart/2005/8/layout/hList1"/>
    <dgm:cxn modelId="{ED010C18-7612-429D-AA2F-1512E19B8BCF}" type="presOf" srcId="{FCD6E997-8D00-48D8-8C35-882BDF8BB2C3}" destId="{5E19D88D-534B-48E5-BA62-339626C1FCAE}" srcOrd="0" destOrd="6" presId="urn:microsoft.com/office/officeart/2005/8/layout/hList1"/>
    <dgm:cxn modelId="{C568CB1D-6BD2-4B24-AC78-D979FED74092}" type="presOf" srcId="{189208CD-96D9-4C9B-8434-F4A1B4DBAC7A}" destId="{5E19D88D-534B-48E5-BA62-339626C1FCAE}" srcOrd="0" destOrd="7" presId="urn:microsoft.com/office/officeart/2005/8/layout/hList1"/>
    <dgm:cxn modelId="{E442C921-5B60-484C-8919-D6384348FA5D}" type="presOf" srcId="{30049573-1975-4C98-B03A-3326BD1FD479}" destId="{5E19D88D-534B-48E5-BA62-339626C1FCAE}" srcOrd="0" destOrd="5" presId="urn:microsoft.com/office/officeart/2005/8/layout/hList1"/>
    <dgm:cxn modelId="{A918295B-42FC-440F-AC02-2B8249FF1787}" type="presOf" srcId="{27ABEC82-C7DE-4D6C-ACE0-AE2F2397E2A4}" destId="{5E19D88D-534B-48E5-BA62-339626C1FCAE}" srcOrd="0" destOrd="4" presId="urn:microsoft.com/office/officeart/2005/8/layout/hList1"/>
    <dgm:cxn modelId="{41D5335D-942F-42F4-BC7F-6E1C80E60777}" srcId="{93969E33-1021-4746-A74F-5CB3B04FCB09}" destId="{C7E7127C-2FB0-4A3A-A725-B496588412B2}" srcOrd="1" destOrd="0" parTransId="{A357D4CB-2A3A-4A59-882A-E1BD8F59F008}" sibTransId="{DDE4509C-63CA-40AD-993B-E3357A2568B7}"/>
    <dgm:cxn modelId="{978D8141-9EFB-4555-88CB-CB08EF349F9F}" srcId="{BCEB7869-8CA9-448B-9B65-3B314B48CF13}" destId="{61C79034-98A7-49AD-8CEA-92C5F1339EC7}" srcOrd="2" destOrd="0" parTransId="{72271BF1-6A4D-498E-AE39-30D1F19C70E8}" sibTransId="{82165E15-1BC9-4745-93F8-98801093FC24}"/>
    <dgm:cxn modelId="{CF0A7843-D2C6-460F-A11E-82794C0F2FDC}" type="presOf" srcId="{1B78308C-5D8B-469D-AAA1-49286820909F}" destId="{78DF2128-2B4E-4B4F-874B-7C928A0CB969}" srcOrd="0" destOrd="4" presId="urn:microsoft.com/office/officeart/2005/8/layout/hList1"/>
    <dgm:cxn modelId="{40FF5547-B6FD-4930-9CC3-73C465758A23}" srcId="{7FA8BEB0-7343-4E93-A693-C3DED9850503}" destId="{BCEB7869-8CA9-448B-9B65-3B314B48CF13}" srcOrd="0" destOrd="0" parTransId="{1C958BA9-D205-41AD-A762-675E03A22863}" sibTransId="{B048D882-09E7-4475-BEFE-F538C0E09A55}"/>
    <dgm:cxn modelId="{A61F7452-5133-43B6-9729-61F41A4EA7D5}" srcId="{93969E33-1021-4746-A74F-5CB3B04FCB09}" destId="{CE8E2F63-307F-4128-8B70-14A8DC91E807}" srcOrd="3" destOrd="0" parTransId="{10A46967-13B7-42EB-BD47-B27F88CD5F8D}" sibTransId="{AA5ADFEC-9941-4182-A418-433BCF725D79}"/>
    <dgm:cxn modelId="{91125E73-6DCC-4061-AB4E-4375522F7544}" type="presOf" srcId="{41B31859-DDE0-46B0-9A1A-929D9F02E364}" destId="{78DF2128-2B4E-4B4F-874B-7C928A0CB969}" srcOrd="0" destOrd="5" presId="urn:microsoft.com/office/officeart/2005/8/layout/hList1"/>
    <dgm:cxn modelId="{F0922C74-0F3A-4E61-9F21-6830CAB31925}" srcId="{BCEB7869-8CA9-448B-9B65-3B314B48CF13}" destId="{1B78308C-5D8B-469D-AAA1-49286820909F}" srcOrd="4" destOrd="0" parTransId="{ADA4FC73-5554-4FB2-9F50-66414C57BC22}" sibTransId="{870041E1-AE7B-4C49-AC86-3FF38CA92111}"/>
    <dgm:cxn modelId="{DDE47D55-5068-4EA6-BEFE-727A63652D56}" srcId="{93969E33-1021-4746-A74F-5CB3B04FCB09}" destId="{58848F5F-B604-48ED-9DE9-30EC853D9261}" srcOrd="0" destOrd="0" parTransId="{732D4D79-254A-4904-9A08-C00B941031AE}" sibTransId="{EC729BDB-7BDB-4237-8882-8DB0FBA9E6CE}"/>
    <dgm:cxn modelId="{50840558-E800-43B2-A66F-AC611B9FF009}" type="presOf" srcId="{61C79034-98A7-49AD-8CEA-92C5F1339EC7}" destId="{78DF2128-2B4E-4B4F-874B-7C928A0CB969}" srcOrd="0" destOrd="2" presId="urn:microsoft.com/office/officeart/2005/8/layout/hList1"/>
    <dgm:cxn modelId="{F22C6178-33F2-440D-A54F-E28FAB2A929E}" srcId="{7FA8BEB0-7343-4E93-A693-C3DED9850503}" destId="{93969E33-1021-4746-A74F-5CB3B04FCB09}" srcOrd="1" destOrd="0" parTransId="{CF22062E-579E-4B10-A9CD-1739309FC11C}" sibTransId="{9FAA493E-FE52-47C0-AFA6-3AD62E4CAA6A}"/>
    <dgm:cxn modelId="{0030607A-F61A-4BB0-8667-1B329116CD35}" type="presOf" srcId="{BCEB7869-8CA9-448B-9B65-3B314B48CF13}" destId="{91873C87-E647-45D9-91BC-7E338718D331}" srcOrd="0" destOrd="0" presId="urn:microsoft.com/office/officeart/2005/8/layout/hList1"/>
    <dgm:cxn modelId="{E1687095-D6C1-47FC-88BC-A1A1CE50558B}" srcId="{BCEB7869-8CA9-448B-9B65-3B314B48CF13}" destId="{41B31859-DDE0-46B0-9A1A-929D9F02E364}" srcOrd="5" destOrd="0" parTransId="{3C271B0F-0C54-4515-AE89-031511E01AA1}" sibTransId="{20A057D0-51B2-47DC-848E-06510C876C8B}"/>
    <dgm:cxn modelId="{DE9ADC9B-A958-4C5B-83AB-C554AA93D9E7}" type="presOf" srcId="{7A0B7E50-D222-4577-8ED2-F213FA3C77DF}" destId="{78DF2128-2B4E-4B4F-874B-7C928A0CB969}" srcOrd="0" destOrd="0" presId="urn:microsoft.com/office/officeart/2005/8/layout/hList1"/>
    <dgm:cxn modelId="{41EAE29E-C6D6-443D-950E-30A553A8F93A}" srcId="{BCEB7869-8CA9-448B-9B65-3B314B48CF13}" destId="{7C3C647C-8092-46AC-BCA6-0FA73AB2EFD0}" srcOrd="1" destOrd="0" parTransId="{0BB164EE-8F7E-4E24-A40E-A3F902245F52}" sibTransId="{B5A1A83E-22EB-4F85-B4F0-B7D3DB87F3D2}"/>
    <dgm:cxn modelId="{FADBE1A1-0C9D-4741-9888-FFD81F797477}" srcId="{93969E33-1021-4746-A74F-5CB3B04FCB09}" destId="{6CC412B2-9F88-4B95-84CD-F6F2CB4FF070}" srcOrd="2" destOrd="0" parTransId="{87D72712-0530-4CD5-8475-1FE4FD40E304}" sibTransId="{5F61E30A-B9F9-4F14-BB88-A9204F10D549}"/>
    <dgm:cxn modelId="{63409FA4-E0DC-4DF4-A19A-2D3B8FC3C30D}" type="presOf" srcId="{C7E7127C-2FB0-4A3A-A725-B496588412B2}" destId="{5E19D88D-534B-48E5-BA62-339626C1FCAE}" srcOrd="0" destOrd="1" presId="urn:microsoft.com/office/officeart/2005/8/layout/hList1"/>
    <dgm:cxn modelId="{4D73A8A5-AEA5-47F6-B8AF-C8014B089E08}" type="presOf" srcId="{731560E9-5712-42F0-8744-1FA2A88EC74F}" destId="{5E19D88D-534B-48E5-BA62-339626C1FCAE}" srcOrd="0" destOrd="8" presId="urn:microsoft.com/office/officeart/2005/8/layout/hList1"/>
    <dgm:cxn modelId="{D960E4B7-056C-4576-A876-DC680FBD69EB}" srcId="{93969E33-1021-4746-A74F-5CB3B04FCB09}" destId="{30049573-1975-4C98-B03A-3326BD1FD479}" srcOrd="5" destOrd="0" parTransId="{B5217CC8-03A8-4183-9552-23EED537905A}" sibTransId="{F410F7A4-4917-4AA2-B5F7-A356900A1661}"/>
    <dgm:cxn modelId="{B7126BC2-5226-4731-A8BF-064CD3D10847}" srcId="{93969E33-1021-4746-A74F-5CB3B04FCB09}" destId="{189208CD-96D9-4C9B-8434-F4A1B4DBAC7A}" srcOrd="7" destOrd="0" parTransId="{8858DEA8-9454-491A-9A48-547647504E19}" sibTransId="{6B81F74F-A2C2-4DF3-9D01-1A1A28DB9041}"/>
    <dgm:cxn modelId="{34D2BDC9-D75F-44D8-9862-0EDA0098F0D1}" srcId="{93969E33-1021-4746-A74F-5CB3B04FCB09}" destId="{FCD6E997-8D00-48D8-8C35-882BDF8BB2C3}" srcOrd="6" destOrd="0" parTransId="{C7F99A94-013E-4282-9566-084997574F85}" sibTransId="{C327A904-89F5-45A9-9B61-691B529F99A8}"/>
    <dgm:cxn modelId="{30322CCA-2300-48B4-A4D5-4E64B72288EE}" srcId="{BCEB7869-8CA9-448B-9B65-3B314B48CF13}" destId="{7A0B7E50-D222-4577-8ED2-F213FA3C77DF}" srcOrd="0" destOrd="0" parTransId="{D23A3E32-D8CF-47F0-9163-FEAAFFBE9971}" sibTransId="{1014CD73-01DB-4672-8EB6-BF81D42A2643}"/>
    <dgm:cxn modelId="{2E4807DD-E17D-4154-8E05-D0A2B97199E5}" type="presOf" srcId="{93969E33-1021-4746-A74F-5CB3B04FCB09}" destId="{B2267E3F-32F3-414C-B653-399F9C08B82F}" srcOrd="0" destOrd="0" presId="urn:microsoft.com/office/officeart/2005/8/layout/hList1"/>
    <dgm:cxn modelId="{3189D3DD-E9F8-443B-A7DB-B4455D45B5CE}" type="presOf" srcId="{7FA8BEB0-7343-4E93-A693-C3DED9850503}" destId="{FB099752-38F0-425E-98D7-74FD6517EE1A}" srcOrd="0" destOrd="0" presId="urn:microsoft.com/office/officeart/2005/8/layout/hList1"/>
    <dgm:cxn modelId="{B3BE41DF-F814-4568-BDCA-84D6F8DEBAC5}" srcId="{93969E33-1021-4746-A74F-5CB3B04FCB09}" destId="{731560E9-5712-42F0-8744-1FA2A88EC74F}" srcOrd="8" destOrd="0" parTransId="{DF21AD7E-0A4B-4231-B70D-E89C95ED948C}" sibTransId="{F9CBD706-1E21-453B-A05B-FF1C6D7973D3}"/>
    <dgm:cxn modelId="{2E7CF4E4-50B9-45EA-9617-CE8380A65BB7}" type="presOf" srcId="{6806D38D-C451-4648-B199-C39F98142495}" destId="{78DF2128-2B4E-4B4F-874B-7C928A0CB969}" srcOrd="0" destOrd="3" presId="urn:microsoft.com/office/officeart/2005/8/layout/hList1"/>
    <dgm:cxn modelId="{1BB77EF7-4391-4B70-AA5B-36862E47E2DC}" type="presOf" srcId="{7C3C647C-8092-46AC-BCA6-0FA73AB2EFD0}" destId="{78DF2128-2B4E-4B4F-874B-7C928A0CB969}" srcOrd="0" destOrd="1" presId="urn:microsoft.com/office/officeart/2005/8/layout/hList1"/>
    <dgm:cxn modelId="{0576DEF8-92E8-4ADE-94AA-8EA576590712}" type="presOf" srcId="{58848F5F-B604-48ED-9DE9-30EC853D9261}" destId="{5E19D88D-534B-48E5-BA62-339626C1FCAE}" srcOrd="0" destOrd="0" presId="urn:microsoft.com/office/officeart/2005/8/layout/hList1"/>
    <dgm:cxn modelId="{F2C752D7-8BAD-4A44-8F57-A2D2A02F1658}" type="presParOf" srcId="{FB099752-38F0-425E-98D7-74FD6517EE1A}" destId="{64E89959-A087-4D61-98E6-9D60FAEF4990}" srcOrd="0" destOrd="0" presId="urn:microsoft.com/office/officeart/2005/8/layout/hList1"/>
    <dgm:cxn modelId="{5994C8AE-0428-42FF-B5A6-884C7D981F78}" type="presParOf" srcId="{64E89959-A087-4D61-98E6-9D60FAEF4990}" destId="{91873C87-E647-45D9-91BC-7E338718D331}" srcOrd="0" destOrd="0" presId="urn:microsoft.com/office/officeart/2005/8/layout/hList1"/>
    <dgm:cxn modelId="{53490919-C82C-4A9B-84EA-251E480F0F66}" type="presParOf" srcId="{64E89959-A087-4D61-98E6-9D60FAEF4990}" destId="{78DF2128-2B4E-4B4F-874B-7C928A0CB969}" srcOrd="1" destOrd="0" presId="urn:microsoft.com/office/officeart/2005/8/layout/hList1"/>
    <dgm:cxn modelId="{F5561E06-206C-4D08-B9F8-8F05D7AE3297}" type="presParOf" srcId="{FB099752-38F0-425E-98D7-74FD6517EE1A}" destId="{EB454659-4D83-49AF-8119-ECE5B0C8A786}" srcOrd="1" destOrd="0" presId="urn:microsoft.com/office/officeart/2005/8/layout/hList1"/>
    <dgm:cxn modelId="{31D8E3E7-1DBD-4554-9C54-E564E7E4B40D}" type="presParOf" srcId="{FB099752-38F0-425E-98D7-74FD6517EE1A}" destId="{E1FCE08B-C9D5-43DE-9032-7503F4836BDC}" srcOrd="2" destOrd="0" presId="urn:microsoft.com/office/officeart/2005/8/layout/hList1"/>
    <dgm:cxn modelId="{A842345D-8D71-440C-873C-E5B66FA4DCAE}" type="presParOf" srcId="{E1FCE08B-C9D5-43DE-9032-7503F4836BDC}" destId="{B2267E3F-32F3-414C-B653-399F9C08B82F}" srcOrd="0" destOrd="0" presId="urn:microsoft.com/office/officeart/2005/8/layout/hList1"/>
    <dgm:cxn modelId="{0ADDAAE8-ACF1-41AE-9429-945021D7B001}" type="presParOf" srcId="{E1FCE08B-C9D5-43DE-9032-7503F4836BDC}" destId="{5E19D88D-534B-48E5-BA62-339626C1FCA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B95B0-8185-4D21-B16E-34AB85235AA4}">
      <dsp:nvSpPr>
        <dsp:cNvPr id="0" name=""/>
        <dsp:cNvSpPr/>
      </dsp:nvSpPr>
      <dsp:spPr>
        <a:xfrm>
          <a:off x="2644293" y="1230518"/>
          <a:ext cx="3065502" cy="30655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NOSQL</a:t>
          </a:r>
        </a:p>
      </dsp:txBody>
      <dsp:txXfrm>
        <a:off x="3093225" y="1679450"/>
        <a:ext cx="2167638" cy="2167638"/>
      </dsp:txXfrm>
    </dsp:sp>
    <dsp:sp modelId="{2DA7713F-7740-4D63-85BD-FE9B72D14EE6}">
      <dsp:nvSpPr>
        <dsp:cNvPr id="0" name=""/>
        <dsp:cNvSpPr/>
      </dsp:nvSpPr>
      <dsp:spPr>
        <a:xfrm>
          <a:off x="3378527" y="547"/>
          <a:ext cx="1532751" cy="15327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DOCUMENT BASED- DOCUMENT DB/Cassandra</a:t>
          </a:r>
        </a:p>
      </dsp:txBody>
      <dsp:txXfrm>
        <a:off x="3602993" y="225013"/>
        <a:ext cx="1083819" cy="1083819"/>
      </dsp:txXfrm>
    </dsp:sp>
    <dsp:sp modelId="{AEA0439A-9F43-464E-8226-9F2CA5448ABF}">
      <dsp:nvSpPr>
        <dsp:cNvPr id="0" name=""/>
        <dsp:cNvSpPr/>
      </dsp:nvSpPr>
      <dsp:spPr>
        <a:xfrm>
          <a:off x="5374874" y="1996893"/>
          <a:ext cx="1532751" cy="15327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Graph – Neo4j, SAP HANA</a:t>
          </a:r>
        </a:p>
      </dsp:txBody>
      <dsp:txXfrm>
        <a:off x="5599340" y="2221359"/>
        <a:ext cx="1083819" cy="1083819"/>
      </dsp:txXfrm>
    </dsp:sp>
    <dsp:sp modelId="{E254D38D-CFE7-4E2C-9A4A-E350768B3C6F}">
      <dsp:nvSpPr>
        <dsp:cNvPr id="0" name=""/>
        <dsp:cNvSpPr/>
      </dsp:nvSpPr>
      <dsp:spPr>
        <a:xfrm>
          <a:off x="3378527" y="3993240"/>
          <a:ext cx="1532751" cy="15327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Key Value Pair –</a:t>
          </a:r>
          <a:r>
            <a:rPr lang="en-US" sz="1300" kern="1200" dirty="0" err="1"/>
            <a:t>Redis</a:t>
          </a:r>
          <a:r>
            <a:rPr lang="en-US" sz="1300" kern="1200" dirty="0"/>
            <a:t>, Azure Storage</a:t>
          </a:r>
        </a:p>
      </dsp:txBody>
      <dsp:txXfrm>
        <a:off x="3602993" y="4217706"/>
        <a:ext cx="1083819" cy="1083819"/>
      </dsp:txXfrm>
    </dsp:sp>
    <dsp:sp modelId="{105C2B0F-6A22-4742-84A2-0C29154CA9D4}">
      <dsp:nvSpPr>
        <dsp:cNvPr id="0" name=""/>
        <dsp:cNvSpPr/>
      </dsp:nvSpPr>
      <dsp:spPr>
        <a:xfrm>
          <a:off x="1382181" y="1996893"/>
          <a:ext cx="1532751" cy="15327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Column Based- Cassandra</a:t>
          </a:r>
        </a:p>
      </dsp:txBody>
      <dsp:txXfrm>
        <a:off x="1606647" y="2221359"/>
        <a:ext cx="1083819" cy="1083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73C87-E647-45D9-91BC-7E338718D331}">
      <dsp:nvSpPr>
        <dsp:cNvPr id="0" name=""/>
        <dsp:cNvSpPr/>
      </dsp:nvSpPr>
      <dsp:spPr>
        <a:xfrm>
          <a:off x="1225" y="4300"/>
          <a:ext cx="3850347" cy="662400"/>
        </a:xfrm>
        <a:prstGeom prst="rect">
          <a:avLst/>
        </a:prstGeom>
        <a:solidFill>
          <a:schemeClr val="accent1">
            <a:lumMod val="7500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SQL</a:t>
          </a:r>
        </a:p>
      </dsp:txBody>
      <dsp:txXfrm>
        <a:off x="1225" y="4300"/>
        <a:ext cx="3850347" cy="662400"/>
      </dsp:txXfrm>
    </dsp:sp>
    <dsp:sp modelId="{78DF2128-2B4E-4B4F-874B-7C928A0CB969}">
      <dsp:nvSpPr>
        <dsp:cNvPr id="0" name=""/>
        <dsp:cNvSpPr/>
      </dsp:nvSpPr>
      <dsp:spPr>
        <a:xfrm>
          <a:off x="176241" y="666700"/>
          <a:ext cx="3500315" cy="44746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000000"/>
              </a:solidFill>
              <a:latin typeface="Calibri" panose="020F0502020204030204" pitchFamily="34" charset="0"/>
            </a:rPr>
            <a:t>Relational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000000"/>
              </a:solidFill>
              <a:latin typeface="Calibri" panose="020F0502020204030204" pitchFamily="34" charset="0"/>
            </a:rPr>
            <a:t>SCALE UP/Horizontally Scalable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000000"/>
              </a:solidFill>
              <a:latin typeface="Calibri" panose="020F0502020204030204" pitchFamily="34" charset="0"/>
            </a:rPr>
            <a:t>Structured or Schema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000000"/>
              </a:solidFill>
              <a:latin typeface="Calibri" panose="020F0502020204030204" pitchFamily="34" charset="0"/>
            </a:rPr>
            <a:t>Atomic Transaction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000000"/>
              </a:solidFill>
              <a:latin typeface="Calibri" panose="020F0502020204030204" pitchFamily="34" charset="0"/>
            </a:rPr>
            <a:t>Difficult for programmer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solidFill>
                <a:srgbClr val="000000"/>
              </a:solidFill>
              <a:latin typeface="Calibri" panose="020F0502020204030204" pitchFamily="34" charset="0"/>
            </a:rPr>
            <a:t>Eg</a:t>
          </a:r>
          <a:r>
            <a:rPr lang="en-US" sz="2400" kern="1200" dirty="0">
              <a:solidFill>
                <a:srgbClr val="000000"/>
              </a:solidFill>
              <a:latin typeface="Calibri" panose="020F0502020204030204" pitchFamily="34" charset="0"/>
            </a:rPr>
            <a:t>. CAR Disassembled in and reassembled when required.</a:t>
          </a:r>
        </a:p>
      </dsp:txBody>
      <dsp:txXfrm>
        <a:off x="176241" y="666700"/>
        <a:ext cx="3500315" cy="4474693"/>
      </dsp:txXfrm>
    </dsp:sp>
    <dsp:sp modelId="{B2267E3F-32F3-414C-B653-399F9C08B82F}">
      <dsp:nvSpPr>
        <dsp:cNvPr id="0" name=""/>
        <dsp:cNvSpPr/>
      </dsp:nvSpPr>
      <dsp:spPr>
        <a:xfrm>
          <a:off x="4341616" y="4300"/>
          <a:ext cx="3500315" cy="662400"/>
        </a:xfrm>
        <a:prstGeom prst="rect">
          <a:avLst/>
        </a:prstGeom>
        <a:solidFill>
          <a:schemeClr val="accent1">
            <a:lumMod val="7500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NOSQL</a:t>
          </a:r>
        </a:p>
      </dsp:txBody>
      <dsp:txXfrm>
        <a:off x="4341616" y="4300"/>
        <a:ext cx="3500315" cy="662400"/>
      </dsp:txXfrm>
    </dsp:sp>
    <dsp:sp modelId="{5E19D88D-534B-48E5-BA62-339626C1FCAE}">
      <dsp:nvSpPr>
        <dsp:cNvPr id="0" name=""/>
        <dsp:cNvSpPr/>
      </dsp:nvSpPr>
      <dsp:spPr>
        <a:xfrm>
          <a:off x="4341616" y="666700"/>
          <a:ext cx="3500315" cy="44746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rgbClr val="000000"/>
              </a:solidFill>
              <a:latin typeface="Calibri" panose="020F0502020204030204" pitchFamily="34" charset="0"/>
            </a:rPr>
            <a:t>Non-Relational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rgbClr val="000000"/>
              </a:solidFill>
              <a:latin typeface="Calibri" panose="020F0502020204030204" pitchFamily="34" charset="0"/>
            </a:rPr>
            <a:t>Scale OUT/Horizontally Scalable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rgbClr val="000000"/>
              </a:solidFill>
              <a:latin typeface="Calibri" panose="020F0502020204030204" pitchFamily="34" charset="0"/>
            </a:rPr>
            <a:t>Semi or unstructured data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rgbClr val="000000"/>
              </a:solidFill>
              <a:latin typeface="Calibri" panose="020F0502020204030204" pitchFamily="34" charset="0"/>
            </a:rPr>
            <a:t>EVENTUAL CONSISTENCY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rgbClr val="000000"/>
              </a:solidFill>
              <a:latin typeface="Calibri" panose="020F0502020204030204" pitchFamily="34" charset="0"/>
            </a:rPr>
            <a:t>Easy for Programmers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 err="1">
              <a:solidFill>
                <a:srgbClr val="000000"/>
              </a:solidFill>
              <a:latin typeface="Calibri" panose="020F0502020204030204" pitchFamily="34" charset="0"/>
            </a:rPr>
            <a:t>Eg</a:t>
          </a:r>
          <a:r>
            <a:rPr lang="en-US" sz="2300" kern="1200" dirty="0">
              <a:solidFill>
                <a:srgbClr val="000000"/>
              </a:solidFill>
              <a:latin typeface="Calibri" panose="020F0502020204030204" pitchFamily="34" charset="0"/>
            </a:rPr>
            <a:t>. Park a car in parking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>
            <a:solidFill>
              <a:srgbClr val="000000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/>
        </a:p>
      </dsp:txBody>
      <dsp:txXfrm>
        <a:off x="4341616" y="666700"/>
        <a:ext cx="3500315" cy="4474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Connect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8/31/2017 4:57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Connect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8/31/2017 4:56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8/31/2017 4:56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54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8/31/2017 4:56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27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8/31/2017 5:04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20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6108602D-D426-4C00-B215-BFA18C076426}" type="datetime8">
              <a:rPr lang="en-US" smtClean="0"/>
              <a:t>8/31/2017 4:56 PM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5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67870-0AA2-4EE5-9850-6073C329A6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9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8/31/2017 4:07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138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Connect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8/31/2017 4:52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8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0" y="6240963"/>
            <a:ext cx="1278510" cy="27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5437" y="166686"/>
            <a:ext cx="1709738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1436" y="2963862"/>
            <a:ext cx="10235966" cy="91757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13139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1" y="6248400"/>
            <a:ext cx="12436475" cy="75406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01600" dist="12700" dir="16200000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59030" y="487"/>
            <a:ext cx="9356808" cy="6994038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4990" y="3954780"/>
            <a:ext cx="9363061" cy="664797"/>
          </a:xfrm>
          <a:prstGeom prst="rect">
            <a:avLst/>
          </a:prstGeom>
          <a:noFill/>
        </p:spPr>
        <p:txBody>
          <a:bodyPr wrap="square" lIns="146304" tIns="109728" rIns="146304" bIns="109728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536702" y="2114550"/>
            <a:ext cx="9363062" cy="1840230"/>
          </a:xfrm>
          <a:prstGeom prst="rect">
            <a:avLst/>
          </a:prstGeom>
        </p:spPr>
        <p:txBody>
          <a:bodyPr lIns="146304" tIns="9144" rIns="146304" bIns="9144" anchor="b" anchorCtr="0"/>
          <a:lstStyle>
            <a:lvl1pPr marL="0" indent="0">
              <a:spcBef>
                <a:spcPts val="0"/>
              </a:spcBef>
              <a:buNone/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- 2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59030" y="487"/>
            <a:ext cx="9356808" cy="699403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1" y="6248400"/>
            <a:ext cx="12436475" cy="75406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01600" dist="12700" dir="16200000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4990" y="3954780"/>
            <a:ext cx="9363061" cy="664797"/>
          </a:xfrm>
          <a:prstGeom prst="rect">
            <a:avLst/>
          </a:prstGeom>
          <a:noFill/>
        </p:spPr>
        <p:txBody>
          <a:bodyPr wrap="square" lIns="146304" tIns="109728" rIns="146304" bIns="109728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554990" y="2114550"/>
            <a:ext cx="9363062" cy="1840230"/>
          </a:xfrm>
          <a:prstGeom prst="rect">
            <a:avLst/>
          </a:prstGeom>
        </p:spPr>
        <p:txBody>
          <a:bodyPr lIns="146304" tIns="9144" rIns="146304" bIns="9144" anchor="b" anchorCtr="0"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230999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- 3">
    <p:bg>
      <p:bgPr>
        <a:solidFill>
          <a:srgbClr val="008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59030" y="487"/>
            <a:ext cx="9356808" cy="699403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1" y="6248400"/>
            <a:ext cx="12436475" cy="75406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01600" dist="12700" dir="16200000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4990" y="3954780"/>
            <a:ext cx="9363061" cy="664797"/>
          </a:xfrm>
          <a:prstGeom prst="rect">
            <a:avLst/>
          </a:prstGeom>
          <a:noFill/>
        </p:spPr>
        <p:txBody>
          <a:bodyPr wrap="square" lIns="146304" tIns="109728" rIns="146304" bIns="109728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554990" y="2114550"/>
            <a:ext cx="9363062" cy="1840230"/>
          </a:xfrm>
          <a:prstGeom prst="rect">
            <a:avLst/>
          </a:prstGeom>
        </p:spPr>
        <p:txBody>
          <a:bodyPr lIns="146304" tIns="9144" rIns="146304" bIns="9144" anchor="b" anchorCtr="0"/>
          <a:lstStyle>
            <a:lvl1pPr marL="0" indent="0">
              <a:spcBef>
                <a:spcPts val="0"/>
              </a:spcBef>
              <a:buNone/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455386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59030" y="487"/>
            <a:ext cx="9356808" cy="6994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437" y="1209973"/>
            <a:ext cx="11125200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" y="6240463"/>
            <a:ext cx="12436474" cy="754062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>
            <a:outerShdw blurRad="101600" dist="12700" dir="16200000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54038" y="2125678"/>
            <a:ext cx="5664199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4038" y="3955786"/>
            <a:ext cx="5664200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9637" y="6437471"/>
            <a:ext cx="2393633" cy="3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Transmis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59030" y="487"/>
            <a:ext cx="9356808" cy="6994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860" y="2125662"/>
            <a:ext cx="5675377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lain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42860" y="2125662"/>
            <a:ext cx="5675377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5437" y="166686"/>
            <a:ext cx="1709738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Connect logo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Microso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039" y="2939754"/>
            <a:ext cx="4572396" cy="9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83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23733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3CB5-9225-4F5A-9B56-B748770810A2}" type="datetimeFigureOut">
              <a:rPr lang="en-US" smtClean="0"/>
              <a:t>8/31/2017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DB02-CCAE-42BD-BC30-E87B59DCF8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19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3328" y="3026924"/>
            <a:ext cx="5869818" cy="940676"/>
          </a:xfrm>
          <a:prstGeom prst="rect">
            <a:avLst/>
          </a:prstGeom>
        </p:spPr>
      </p:pic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0" y="6240963"/>
            <a:ext cx="1278510" cy="274137"/>
          </a:xfrm>
          <a:prstGeom prst="rect">
            <a:avLst/>
          </a:prstGeom>
        </p:spPr>
      </p:pic>
      <p:pic>
        <p:nvPicPr>
          <p:cNvPr id="6" name="MS logo white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88440" y="6131358"/>
            <a:ext cx="1371600" cy="2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8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54038" y="2125678"/>
            <a:ext cx="5664199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4038" y="3955786"/>
            <a:ext cx="5664200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628960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- Conne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-1" y="5839619"/>
            <a:ext cx="12436475" cy="1154906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5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1347" y="6267883"/>
            <a:ext cx="1371600" cy="293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alphaModFix amt="10000"/>
          </a:blip>
          <a:srcRect t="43378" r="43213" b="10783"/>
          <a:stretch/>
        </p:blipFill>
        <p:spPr>
          <a:xfrm>
            <a:off x="3063793" y="487"/>
            <a:ext cx="9356808" cy="6994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5637" y="360749"/>
            <a:ext cx="3181771" cy="509899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54038" y="2125678"/>
            <a:ext cx="5664199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4038" y="3955786"/>
            <a:ext cx="5664200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243315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- Conne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auto">
          <a:xfrm>
            <a:off x="-1" y="5839619"/>
            <a:ext cx="12436475" cy="1154906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alphaModFix amt="10000"/>
          </a:blip>
          <a:srcRect t="43378" r="43213" b="10783"/>
          <a:stretch/>
        </p:blipFill>
        <p:spPr>
          <a:xfrm>
            <a:off x="3063793" y="487"/>
            <a:ext cx="9356808" cy="6994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0066" y="525462"/>
            <a:ext cx="3181771" cy="509899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54038" y="2125678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4037" y="3955786"/>
            <a:ext cx="100583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9" name="MS logo white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61347" y="6267883"/>
            <a:ext cx="1371600" cy="2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2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77451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67622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254255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317480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29360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1436" y="2963862"/>
            <a:ext cx="10235966" cy="91757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66392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-1" y="5839619"/>
            <a:ext cx="12436475" cy="1154906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063793" y="487"/>
            <a:ext cx="9356808" cy="6994038"/>
          </a:xfrm>
          <a:prstGeom prst="rect">
            <a:avLst/>
          </a:prstGeom>
        </p:spPr>
      </p:pic>
      <p:sp>
        <p:nvSpPr>
          <p:cNvPr id="20" name="Title 12"/>
          <p:cNvSpPr>
            <a:spLocks noGrp="1"/>
          </p:cNvSpPr>
          <p:nvPr>
            <p:ph type="title" hasCustomPrompt="1"/>
          </p:nvPr>
        </p:nvSpPr>
        <p:spPr>
          <a:xfrm>
            <a:off x="554990" y="2114550"/>
            <a:ext cx="9363062" cy="1840230"/>
          </a:xfrm>
          <a:prstGeom prst="rect">
            <a:avLst/>
          </a:prstGeom>
        </p:spPr>
        <p:txBody>
          <a:bodyPr lIns="146304" tIns="9144" rIns="146304" bIns="9144" anchor="b" anchorCtr="0"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54990" y="3946842"/>
            <a:ext cx="9363061" cy="664797"/>
          </a:xfrm>
          <a:prstGeom prst="rect">
            <a:avLst/>
          </a:prstGeom>
          <a:noFill/>
        </p:spPr>
        <p:txBody>
          <a:bodyPr wrap="square" lIns="146304" tIns="109728" rIns="146304" bIns="109728">
            <a:spAutoFit/>
          </a:bodyPr>
          <a:lstStyle>
            <a:lvl1pPr marL="0" indent="0">
              <a:spcBef>
                <a:spcPts val="0"/>
              </a:spcBef>
              <a:buNone/>
              <a:defRPr lang="en-US" sz="320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0066" y="6132783"/>
            <a:ext cx="3181771" cy="5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8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211430" y="152887"/>
            <a:ext cx="9356808" cy="69940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43368" y="1209973"/>
            <a:ext cx="11188701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21239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815059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-1" y="5839619"/>
            <a:ext cx="12436475" cy="1154906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alphaModFix amt="10000"/>
          </a:blip>
          <a:srcRect t="43378" r="43213" b="10783"/>
          <a:stretch/>
        </p:blipFill>
        <p:spPr>
          <a:xfrm>
            <a:off x="3063793" y="487"/>
            <a:ext cx="9356808" cy="6994038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54038" y="2125678"/>
            <a:ext cx="5664199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4038" y="3955786"/>
            <a:ext cx="5664200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717450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Transmis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3378" r="43213" b="10783"/>
          <a:stretch/>
        </p:blipFill>
        <p:spPr>
          <a:xfrm>
            <a:off x="3211430" y="152887"/>
            <a:ext cx="9356808" cy="699403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03236" y="2125662"/>
            <a:ext cx="11658601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37205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6" y="2125662"/>
            <a:ext cx="11658601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21239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24214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3238" y="1241426"/>
            <a:ext cx="5333999" cy="2012859"/>
          </a:xfrm>
        </p:spPr>
        <p:txBody>
          <a:bodyPr wrap="square">
            <a:spAutoFit/>
          </a:bodyPr>
          <a:lstStyle>
            <a:lvl1pPr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32525" y="0"/>
            <a:ext cx="6216650" cy="69925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6113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68753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305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080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5256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Connect logo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3328" y="3026924"/>
            <a:ext cx="5869818" cy="940676"/>
          </a:xfrm>
          <a:prstGeom prst="rect">
            <a:avLst/>
          </a:prstGeom>
        </p:spPr>
      </p:pic>
      <p:pic>
        <p:nvPicPr>
          <p:cNvPr id="9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88440" y="6131358"/>
            <a:ext cx="1371600" cy="2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3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Microsoft">
    <p:bg>
      <p:bgPr>
        <a:solidFill>
          <a:srgbClr val="50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931404" y="2944516"/>
            <a:ext cx="4573666" cy="978493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bg1"/>
                </a:solidFill>
                <a:cs typeface="Segoe UI" pitchFamily="34" charset="0"/>
              </a:rPr>
              <a:t>© 2016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96795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03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-1" y="5839619"/>
            <a:ext cx="12436475" cy="1154906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alphaModFix amt="10000"/>
          </a:blip>
          <a:srcRect t="43378" r="43213" b="10783"/>
          <a:stretch/>
        </p:blipFill>
        <p:spPr>
          <a:xfrm>
            <a:off x="3063793" y="487"/>
            <a:ext cx="9356808" cy="699403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54038" y="2125678"/>
            <a:ext cx="5664199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4038" y="3955786"/>
            <a:ext cx="5664200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763768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6218" y="1212851"/>
            <a:ext cx="7722548" cy="1997202"/>
          </a:xfrm>
        </p:spPr>
        <p:txBody>
          <a:bodyPr/>
          <a:lstStyle>
            <a:lvl1pPr marL="0" indent="0">
              <a:buNone/>
              <a:defRPr>
                <a:solidFill>
                  <a:srgbClr val="616161"/>
                </a:solidFill>
              </a:defRPr>
            </a:lvl1pPr>
            <a:lvl2pPr marL="0" indent="0">
              <a:buFontTx/>
              <a:buNone/>
              <a:defRPr sz="1904">
                <a:solidFill>
                  <a:srgbClr val="616161"/>
                </a:solidFill>
              </a:defRPr>
            </a:lvl2pPr>
            <a:lvl3pPr marL="228499" indent="0">
              <a:buNone/>
              <a:defRPr>
                <a:solidFill>
                  <a:srgbClr val="616161"/>
                </a:solidFill>
              </a:defRPr>
            </a:lvl3pPr>
            <a:lvl4pPr marL="456996" indent="0">
              <a:buNone/>
              <a:defRPr>
                <a:solidFill>
                  <a:srgbClr val="616161"/>
                </a:solidFill>
              </a:defRPr>
            </a:lvl4pPr>
            <a:lvl5pPr marL="685494" indent="0">
              <a:buNone/>
              <a:defRPr>
                <a:solidFill>
                  <a:srgbClr val="61616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289353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6215" y="2133223"/>
            <a:ext cx="7783215" cy="2089279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616161"/>
                </a:solidFill>
              </a:defRPr>
            </a:lvl1pPr>
            <a:lvl2pPr>
              <a:defRPr>
                <a:solidFill>
                  <a:srgbClr val="616161"/>
                </a:solidFill>
              </a:defRPr>
            </a:lvl2pPr>
            <a:lvl3pPr>
              <a:defRPr>
                <a:solidFill>
                  <a:srgbClr val="616161"/>
                </a:solidFill>
              </a:defRPr>
            </a:lvl3pPr>
            <a:lvl4pPr>
              <a:defRPr>
                <a:solidFill>
                  <a:srgbClr val="616161"/>
                </a:solidFill>
              </a:defRPr>
            </a:lvl4pPr>
            <a:lvl5pPr>
              <a:defRPr>
                <a:solidFill>
                  <a:srgbClr val="61616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6217" y="295279"/>
            <a:ext cx="11697695" cy="917575"/>
          </a:xfrm>
        </p:spPr>
        <p:txBody>
          <a:bodyPr/>
          <a:lstStyle>
            <a:lvl1pPr>
              <a:defRPr>
                <a:solidFill>
                  <a:srgbClr val="6161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825462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6216" y="1212851"/>
            <a:ext cx="4112937" cy="244468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72">
                <a:solidFill>
                  <a:schemeClr val="tx1"/>
                </a:solidFill>
              </a:defRPr>
            </a:lvl1pPr>
            <a:lvl2pPr marL="0" indent="0">
              <a:buNone/>
              <a:defRPr sz="1904">
                <a:solidFill>
                  <a:schemeClr val="tx1"/>
                </a:solidFill>
              </a:defRPr>
            </a:lvl2pPr>
            <a:lvl3pPr marL="231673" indent="0">
              <a:buNone/>
              <a:tabLst/>
              <a:defRPr sz="1904">
                <a:solidFill>
                  <a:schemeClr val="tx1"/>
                </a:solidFill>
              </a:defRPr>
            </a:lvl3pPr>
            <a:lvl4pPr marL="460170" indent="0">
              <a:buNone/>
              <a:defRPr>
                <a:solidFill>
                  <a:schemeClr val="tx1"/>
                </a:solidFill>
              </a:defRPr>
            </a:lvl4pPr>
            <a:lvl5pPr marL="685494" indent="0"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37318" y="1222669"/>
            <a:ext cx="3937881" cy="244468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72">
                <a:solidFill>
                  <a:srgbClr val="616161"/>
                </a:solidFill>
              </a:defRPr>
            </a:lvl1pPr>
            <a:lvl2pPr marL="0" indent="0">
              <a:buNone/>
              <a:defRPr sz="1904">
                <a:solidFill>
                  <a:srgbClr val="616161"/>
                </a:solidFill>
              </a:defRPr>
            </a:lvl2pPr>
            <a:lvl3pPr marL="231673" indent="0">
              <a:buNone/>
              <a:tabLst/>
              <a:defRPr sz="1904">
                <a:solidFill>
                  <a:srgbClr val="616161"/>
                </a:solidFill>
              </a:defRPr>
            </a:lvl3pPr>
            <a:lvl4pPr marL="460170" indent="0">
              <a:buNone/>
              <a:defRPr>
                <a:solidFill>
                  <a:srgbClr val="616161"/>
                </a:solidFill>
              </a:defRPr>
            </a:lvl4pPr>
            <a:lvl5pPr marL="685494" indent="0">
              <a:buNone/>
              <a:tabLst/>
              <a:defRPr>
                <a:solidFill>
                  <a:srgbClr val="61616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6217" y="295279"/>
            <a:ext cx="11697695" cy="9175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145418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6216" y="1212853"/>
            <a:ext cx="4102828" cy="2541301"/>
          </a:xfrm>
        </p:spPr>
        <p:txBody>
          <a:bodyPr wrap="square">
            <a:spAutoFit/>
          </a:bodyPr>
          <a:lstStyle>
            <a:lvl1pPr marL="287211" indent="-287211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672">
                <a:solidFill>
                  <a:srgbClr val="616161"/>
                </a:solidFill>
              </a:defRPr>
            </a:lvl1pPr>
            <a:lvl2pPr marL="530931" indent="-233091">
              <a:defRPr sz="2448">
                <a:solidFill>
                  <a:srgbClr val="616161"/>
                </a:solidFill>
              </a:defRPr>
            </a:lvl2pPr>
            <a:lvl3pPr marL="699274" indent="-168345">
              <a:tabLst/>
              <a:defRPr sz="1904">
                <a:solidFill>
                  <a:srgbClr val="616161"/>
                </a:solidFill>
              </a:defRPr>
            </a:lvl3pPr>
            <a:lvl4pPr marL="880568" indent="-181294">
              <a:defRPr>
                <a:solidFill>
                  <a:srgbClr val="616161"/>
                </a:solidFill>
              </a:defRPr>
            </a:lvl4pPr>
            <a:lvl5pPr marL="1048910" indent="-168345">
              <a:tabLst/>
              <a:defRPr>
                <a:solidFill>
                  <a:srgbClr val="61616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27210" y="1212853"/>
            <a:ext cx="4079433" cy="2541301"/>
          </a:xfrm>
        </p:spPr>
        <p:txBody>
          <a:bodyPr wrap="square">
            <a:spAutoFit/>
          </a:bodyPr>
          <a:lstStyle>
            <a:lvl1pPr marL="287211" indent="-287211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672">
                <a:solidFill>
                  <a:srgbClr val="616161"/>
                </a:solidFill>
              </a:defRPr>
            </a:lvl1pPr>
            <a:lvl2pPr marL="530931" indent="-233091">
              <a:defRPr sz="2448">
                <a:solidFill>
                  <a:srgbClr val="616161"/>
                </a:solidFill>
              </a:defRPr>
            </a:lvl2pPr>
            <a:lvl3pPr marL="699274" indent="-168345">
              <a:tabLst/>
              <a:defRPr sz="1904">
                <a:solidFill>
                  <a:srgbClr val="616161"/>
                </a:solidFill>
              </a:defRPr>
            </a:lvl3pPr>
            <a:lvl4pPr marL="880568" indent="-181294">
              <a:defRPr>
                <a:solidFill>
                  <a:srgbClr val="616161"/>
                </a:solidFill>
              </a:defRPr>
            </a:lvl4pPr>
            <a:lvl5pPr marL="1048910" indent="-168345">
              <a:tabLst/>
              <a:defRPr>
                <a:solidFill>
                  <a:srgbClr val="61616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440467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ree Column Content T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6215" y="2124076"/>
            <a:ext cx="3840806" cy="3657600"/>
          </a:xfrm>
          <a:solidFill>
            <a:schemeClr val="accent2"/>
          </a:solidFill>
        </p:spPr>
        <p:txBody>
          <a:bodyPr wrap="square" tIns="107568" bIns="107568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4080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1904">
                <a:solidFill>
                  <a:schemeClr val="bg1"/>
                </a:solidFill>
              </a:defRPr>
            </a:lvl2pPr>
            <a:lvl3pPr marL="231673" indent="0">
              <a:buNone/>
              <a:tabLst/>
              <a:defRPr sz="1904">
                <a:solidFill>
                  <a:schemeClr val="bg1"/>
                </a:solidFill>
              </a:defRPr>
            </a:lvl3pPr>
            <a:lvl4pPr marL="460170" indent="0">
              <a:buNone/>
              <a:defRPr>
                <a:solidFill>
                  <a:schemeClr val="bg1"/>
                </a:solidFill>
              </a:defRPr>
            </a:lvl4pPr>
            <a:lvl5pPr marL="685494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283624" y="2124076"/>
            <a:ext cx="3840806" cy="3657600"/>
          </a:xfrm>
          <a:solidFill>
            <a:srgbClr val="68217A"/>
          </a:solidFill>
          <a:ln>
            <a:noFill/>
          </a:ln>
        </p:spPr>
        <p:txBody>
          <a:bodyPr wrap="square" tIns="107568" bIns="107568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4080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1904">
                <a:solidFill>
                  <a:schemeClr val="bg1"/>
                </a:solidFill>
              </a:defRPr>
            </a:lvl2pPr>
            <a:lvl3pPr marL="231673" indent="0">
              <a:buNone/>
              <a:tabLst/>
              <a:defRPr sz="1904">
                <a:solidFill>
                  <a:schemeClr val="bg1"/>
                </a:solidFill>
              </a:defRPr>
            </a:lvl3pPr>
            <a:lvl4pPr marL="460170" indent="0">
              <a:buNone/>
              <a:defRPr>
                <a:solidFill>
                  <a:schemeClr val="bg1"/>
                </a:solidFill>
              </a:defRPr>
            </a:lvl4pPr>
            <a:lvl5pPr marL="685494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6217" y="295279"/>
            <a:ext cx="11697695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2784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Content Ti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6216" y="2120011"/>
            <a:ext cx="2869290" cy="3657600"/>
          </a:xfrm>
          <a:solidFill>
            <a:schemeClr val="accent2"/>
          </a:solidFill>
        </p:spPr>
        <p:txBody>
          <a:bodyPr wrap="square" tIns="107568" bIns="107568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4080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1904">
                <a:solidFill>
                  <a:schemeClr val="bg1"/>
                </a:solidFill>
              </a:defRPr>
            </a:lvl2pPr>
            <a:lvl3pPr marL="231673" indent="0">
              <a:buNone/>
              <a:tabLst/>
              <a:defRPr sz="1904">
                <a:solidFill>
                  <a:schemeClr val="bg1"/>
                </a:solidFill>
              </a:defRPr>
            </a:lvl3pPr>
            <a:lvl4pPr marL="460170" indent="0">
              <a:buNone/>
              <a:defRPr>
                <a:solidFill>
                  <a:schemeClr val="bg1"/>
                </a:solidFill>
              </a:defRPr>
            </a:lvl4pPr>
            <a:lvl5pPr marL="685494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6217" y="295279"/>
            <a:ext cx="11697695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235507" y="2120011"/>
            <a:ext cx="5429582" cy="700826"/>
          </a:xfrm>
        </p:spPr>
        <p:txBody>
          <a:bodyPr/>
          <a:lstStyle>
            <a:lvl1pPr>
              <a:defRPr>
                <a:solidFill>
                  <a:srgbClr val="61616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66376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6217" y="295279"/>
            <a:ext cx="11697695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2890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itle Only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6217" y="295279"/>
            <a:ext cx="11697695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1" y="6422988"/>
            <a:ext cx="3249830" cy="571537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7707" tIns="174166" rIns="217707" bIns="1741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11006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56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44098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Emphasi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6217" y="2124076"/>
            <a:ext cx="11697695" cy="127514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5304">
                <a:solidFill>
                  <a:schemeClr val="tx1"/>
                </a:solidFill>
              </a:defRPr>
            </a:lvl1pPr>
            <a:lvl2pPr marL="0" indent="0">
              <a:spcBef>
                <a:spcPts val="1080"/>
              </a:spcBef>
              <a:buNone/>
              <a:defRPr sz="1904">
                <a:solidFill>
                  <a:schemeClr val="tx1"/>
                </a:solidFill>
              </a:defRPr>
            </a:lvl2pPr>
            <a:lvl3pPr marL="231673" indent="0">
              <a:buNone/>
              <a:tabLst/>
              <a:defRPr sz="1904">
                <a:solidFill>
                  <a:schemeClr val="tx1"/>
                </a:solidFill>
              </a:defRPr>
            </a:lvl3pPr>
            <a:lvl4pPr marL="460170" indent="0">
              <a:buNone/>
              <a:defRPr>
                <a:solidFill>
                  <a:schemeClr val="tx1"/>
                </a:solidFill>
              </a:defRPr>
            </a:lvl4pPr>
            <a:lvl5pPr marL="685494" indent="0"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1" y="6489195"/>
            <a:ext cx="3132366" cy="50533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7707" tIns="174166" rIns="217707" bIns="1741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11006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56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65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2709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5943598" cy="9175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2072265"/>
            <a:ext cx="5943599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5437" y="166686"/>
            <a:ext cx="1709738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66218" y="1221162"/>
            <a:ext cx="7853990" cy="1995109"/>
          </a:xfrm>
        </p:spPr>
        <p:txBody>
          <a:bodyPr/>
          <a:lstStyle>
            <a:lvl1pPr marL="0" indent="0">
              <a:buNone/>
              <a:defRPr sz="3400">
                <a:solidFill>
                  <a:srgbClr val="616161"/>
                </a:solidFill>
                <a:latin typeface="Segoe UI" pitchFamily="34" charset="0"/>
                <a:cs typeface="Segoe UI" pitchFamily="34" charset="0"/>
              </a:defRPr>
            </a:lvl1pPr>
            <a:lvl2pPr marL="346399" indent="0">
              <a:buNone/>
              <a:defRPr>
                <a:solidFill>
                  <a:srgbClr val="616161"/>
                </a:solidFill>
                <a:latin typeface="Segoe UI" pitchFamily="34" charset="0"/>
                <a:cs typeface="Segoe UI" pitchFamily="34" charset="0"/>
              </a:defRPr>
            </a:lvl2pPr>
            <a:lvl3pPr marL="584349" indent="0">
              <a:buNone/>
              <a:defRPr>
                <a:solidFill>
                  <a:srgbClr val="616161"/>
                </a:solidFill>
                <a:latin typeface="Segoe UI" pitchFamily="34" charset="0"/>
                <a:cs typeface="Segoe UI" pitchFamily="34" charset="0"/>
              </a:defRPr>
            </a:lvl3pPr>
            <a:lvl4pPr marL="814202" indent="0">
              <a:buNone/>
              <a:defRPr>
                <a:solidFill>
                  <a:srgbClr val="616161"/>
                </a:solidFill>
                <a:latin typeface="Segoe UI" pitchFamily="34" charset="0"/>
                <a:cs typeface="Segoe UI" pitchFamily="34" charset="0"/>
              </a:defRPr>
            </a:lvl4pPr>
            <a:lvl5pPr marL="1050530" indent="0">
              <a:buNone/>
              <a:defRPr>
                <a:solidFill>
                  <a:srgbClr val="616161"/>
                </a:soli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6217" y="295279"/>
            <a:ext cx="11697695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7855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66216" y="1212851"/>
            <a:ext cx="8147209" cy="2902711"/>
          </a:xfrm>
          <a:prstGeom prst="rect">
            <a:avLst/>
          </a:prstGeom>
        </p:spPr>
        <p:txBody>
          <a:bodyPr/>
          <a:lstStyle>
            <a:lvl1pPr marL="290384" indent="-290384">
              <a:buClr>
                <a:schemeClr val="tx1"/>
              </a:buClr>
              <a:buSzPct val="90000"/>
              <a:buFont typeface="Arial" pitchFamily="34" charset="0"/>
              <a:buChar char="•"/>
              <a:defRPr sz="3672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248" indent="-280862">
              <a:buClr>
                <a:schemeClr val="tx1"/>
              </a:buClr>
              <a:buSzPct val="90000"/>
              <a:buFont typeface="Arial" pitchFamily="34" charset="0"/>
              <a:buChar char="•"/>
              <a:defRPr sz="3264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630" indent="-290384">
              <a:buClr>
                <a:schemeClr val="tx1"/>
              </a:buClr>
              <a:buSzPct val="90000"/>
              <a:buFont typeface="Arial" pitchFamily="34" charset="0"/>
              <a:buChar char="•"/>
              <a:defRPr sz="272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127" indent="-228499">
              <a:buClr>
                <a:schemeClr val="tx1"/>
              </a:buClr>
              <a:buSzPct val="90000"/>
              <a:buFont typeface="Arial" pitchFamily="34" charset="0"/>
              <a:buChar char="•"/>
              <a:defRPr sz="244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627" indent="-228499">
              <a:buClr>
                <a:schemeClr val="tx1"/>
              </a:buClr>
              <a:buSzPct val="90000"/>
              <a:buFont typeface="Arial" pitchFamily="34" charset="0"/>
              <a:buChar char="•"/>
              <a:defRPr sz="1904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6363076"/>
            <a:ext cx="12436476" cy="631451"/>
          </a:xfrm>
          <a:prstGeom prst="rect">
            <a:avLst/>
          </a:prstGeom>
          <a:solidFill>
            <a:srgbClr val="FFFF99"/>
          </a:solidFill>
        </p:spPr>
        <p:txBody>
          <a:bodyPr wrap="square" lIns="114265" tIns="57131" rIns="114265" bIns="57131" anchor="b" anchorCtr="0">
            <a:noAutofit/>
          </a:bodyPr>
          <a:lstStyle>
            <a:lvl1pPr algn="r">
              <a:buFont typeface="Arial" pitchFamily="34" charset="0"/>
              <a:buNone/>
              <a:defRPr sz="3672" spc="-52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380077" y="6460050"/>
            <a:ext cx="3939451" cy="371475"/>
          </a:xfrm>
          <a:prstGeom prst="rect">
            <a:avLst/>
          </a:prstGeom>
        </p:spPr>
        <p:txBody>
          <a:bodyPr lIns="80047" tIns="40023" rIns="80047" bIns="40023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9176033" y="6460047"/>
            <a:ext cx="2902198" cy="371475"/>
          </a:xfrm>
          <a:prstGeom prst="rect">
            <a:avLst/>
          </a:prstGeom>
        </p:spPr>
        <p:txBody>
          <a:bodyPr lIns="80047" tIns="40023" rIns="80047" bIns="40023"/>
          <a:lstStyle/>
          <a:p>
            <a:r>
              <a:rPr lang="en-US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8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5943598" cy="9175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2081692"/>
            <a:ext cx="5943599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2080754"/>
            <a:ext cx="5943599" cy="2092881"/>
          </a:xfrm>
        </p:spPr>
        <p:txBody>
          <a:bodyPr wrap="square"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4639" y="295274"/>
            <a:ext cx="5943598" cy="917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2080754"/>
            <a:ext cx="5943599" cy="209288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4639" y="295274"/>
            <a:ext cx="5943598" cy="917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6"/>
            <a:chOff x="12618967" y="0"/>
            <a:chExt cx="952401" cy="5766966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12618967" y="0"/>
              <a:ext cx="952401" cy="5766966"/>
              <a:chOff x="12618967" y="0"/>
              <a:chExt cx="952401" cy="5766966"/>
            </a:xfrm>
          </p:grpSpPr>
          <p:grpSp>
            <p:nvGrpSpPr>
              <p:cNvPr id="26" name="Group 25"/>
              <p:cNvGrpSpPr/>
              <p:nvPr userDrawn="1"/>
            </p:nvGrpSpPr>
            <p:grpSpPr>
              <a:xfrm rot="5400000">
                <a:off x="11582059" y="1045293"/>
                <a:ext cx="2703052" cy="629236"/>
                <a:chOff x="1586734" y="4543426"/>
                <a:chExt cx="2703052" cy="629236"/>
              </a:xfrm>
            </p:grpSpPr>
            <p:sp>
              <p:nvSpPr>
                <p:cNvPr id="45" name="Rectangle 44"/>
                <p:cNvSpPr/>
                <p:nvPr userDrawn="1"/>
              </p:nvSpPr>
              <p:spPr bwMode="auto">
                <a:xfrm>
                  <a:off x="1586734" y="4543427"/>
                  <a:ext cx="869930" cy="28976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Blue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G:120 B:215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37" name="Rectangle 36"/>
                <p:cNvSpPr/>
                <p:nvPr userDrawn="1"/>
              </p:nvSpPr>
              <p:spPr bwMode="auto">
                <a:xfrm>
                  <a:off x="3419856" y="4543428"/>
                  <a:ext cx="869930" cy="28976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Cyan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G:188 B:242</a:t>
                  </a:r>
                  <a:endParaRPr lang="en-US" sz="500" dirty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1" name="Rectangle 40"/>
                <p:cNvSpPr/>
                <p:nvPr userDrawn="1"/>
              </p:nvSpPr>
              <p:spPr bwMode="auto">
                <a:xfrm>
                  <a:off x="1586734" y="4882896"/>
                  <a:ext cx="869930" cy="289766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Light 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210 G:210 B:210</a:t>
                  </a:r>
                  <a:endParaRPr lang="en-US" sz="500" dirty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2" name="Rectangle 41"/>
                <p:cNvSpPr/>
                <p:nvPr userDrawn="1"/>
              </p:nvSpPr>
              <p:spPr bwMode="auto">
                <a:xfrm>
                  <a:off x="2505456" y="4543426"/>
                  <a:ext cx="869930" cy="289766"/>
                </a:xfrm>
                <a:prstGeom prst="rect">
                  <a:avLst/>
                </a:prstGeom>
                <a:solidFill>
                  <a:srgbClr val="5C2D9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Purple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R:92</a:t>
                  </a:r>
                  <a:r>
                    <a:rPr lang="en-US" sz="5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G:45 B:145</a:t>
                  </a:r>
                  <a:endPara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3" name="Rectangle 42"/>
                <p:cNvSpPr/>
                <p:nvPr userDrawn="1"/>
              </p:nvSpPr>
              <p:spPr bwMode="auto">
                <a:xfrm>
                  <a:off x="3413144" y="4882896"/>
                  <a:ext cx="869930" cy="289766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Dark 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80 G:80 B:80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4" name="Rectangle 43"/>
                <p:cNvSpPr/>
                <p:nvPr userDrawn="1"/>
              </p:nvSpPr>
              <p:spPr bwMode="auto">
                <a:xfrm>
                  <a:off x="2505456" y="4882895"/>
                  <a:ext cx="869930" cy="289766"/>
                </a:xfrm>
                <a:prstGeom prst="rect">
                  <a:avLst/>
                </a:prstGeom>
                <a:solidFill>
                  <a:srgbClr val="73737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115 G:115 B:115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 userDrawn="1"/>
            </p:nvGrpSpPr>
            <p:grpSpPr>
              <a:xfrm rot="5400000">
                <a:off x="10970856" y="3489620"/>
                <a:ext cx="3925458" cy="629233"/>
                <a:chOff x="3254158" y="4203959"/>
                <a:chExt cx="3925458" cy="629233"/>
              </a:xfrm>
            </p:grpSpPr>
            <p:sp>
              <p:nvSpPr>
                <p:cNvPr id="33" name="Rectangle 32"/>
                <p:cNvSpPr/>
                <p:nvPr userDrawn="1"/>
              </p:nvSpPr>
              <p:spPr bwMode="auto">
                <a:xfrm>
                  <a:off x="5395286" y="4543426"/>
                  <a:ext cx="869930" cy="289766"/>
                </a:xfrm>
                <a:prstGeom prst="rect">
                  <a:avLst/>
                </a:prstGeom>
                <a:solidFill>
                  <a:srgbClr val="FFB90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Yellow</a:t>
                  </a:r>
                </a:p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kern="1200" dirty="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R:255 G:185 B:0</a:t>
                  </a:r>
                </a:p>
              </p:txBody>
            </p:sp>
            <p:sp>
              <p:nvSpPr>
                <p:cNvPr id="34" name="Rectangle 33"/>
                <p:cNvSpPr/>
                <p:nvPr userDrawn="1"/>
              </p:nvSpPr>
              <p:spPr bwMode="auto">
                <a:xfrm>
                  <a:off x="6309686" y="4543426"/>
                  <a:ext cx="869930" cy="289766"/>
                </a:xfrm>
                <a:prstGeom prst="rect">
                  <a:avLst/>
                </a:prstGeom>
                <a:solidFill>
                  <a:srgbClr val="D83B0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Orange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216 G:59 B:1</a:t>
                  </a:r>
                </a:p>
              </p:txBody>
            </p:sp>
            <p:sp>
              <p:nvSpPr>
                <p:cNvPr id="35" name="Rectangle 34"/>
                <p:cNvSpPr/>
                <p:nvPr userDrawn="1"/>
              </p:nvSpPr>
              <p:spPr bwMode="auto">
                <a:xfrm>
                  <a:off x="3254158" y="4203959"/>
                  <a:ext cx="869930" cy="289766"/>
                </a:xfrm>
                <a:prstGeom prst="rect">
                  <a:avLst/>
                </a:prstGeom>
                <a:solidFill>
                  <a:srgbClr val="00827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Teal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G:130 B:114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28" name="TextBox 27"/>
              <p:cNvSpPr txBox="1"/>
              <p:nvPr userDrawn="1"/>
            </p:nvSpPr>
            <p:spPr>
              <a:xfrm rot="5400000">
                <a:off x="12988035" y="260168"/>
                <a:ext cx="843501" cy="323165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Main colors</a:t>
                </a:r>
              </a:p>
            </p:txBody>
          </p:sp>
          <p:sp>
            <p:nvSpPr>
              <p:cNvPr id="32" name="TextBox 31"/>
              <p:cNvSpPr txBox="1"/>
              <p:nvPr userDrawn="1"/>
            </p:nvSpPr>
            <p:spPr>
              <a:xfrm rot="5400000">
                <a:off x="11742070" y="4230580"/>
                <a:ext cx="2656496" cy="323165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Secondary colors (use only when</a:t>
                </a:r>
                <a:r>
                  <a:rPr lang="en-US" sz="1000" baseline="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 necessary)</a:t>
                </a:r>
                <a:endParaRPr lang="en-US" sz="1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19" name="Rectangle 18"/>
            <p:cNvSpPr/>
            <p:nvPr userDrawn="1"/>
          </p:nvSpPr>
          <p:spPr bwMode="auto">
            <a:xfrm rot="5400000">
              <a:off x="12328885" y="3356233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Cyan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0 G:188 B:242</a:t>
              </a:r>
              <a:endParaRPr lang="en-US" sz="500" dirty="0">
                <a:gradFill>
                  <a:gsLst>
                    <a:gs pos="7965">
                      <a:srgbClr val="000000"/>
                    </a:gs>
                    <a:gs pos="28319">
                      <a:srgbClr val="000000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300" r:id="rId2"/>
    <p:sldLayoutId id="2147484318" r:id="rId3"/>
    <p:sldLayoutId id="2147484341" r:id="rId4"/>
    <p:sldLayoutId id="2147484342" r:id="rId5"/>
    <p:sldLayoutId id="2147484295" r:id="rId6"/>
    <p:sldLayoutId id="2147484240" r:id="rId7"/>
    <p:sldLayoutId id="2147484296" r:id="rId8"/>
    <p:sldLayoutId id="2147484241" r:id="rId9"/>
    <p:sldLayoutId id="2147484297" r:id="rId10"/>
    <p:sldLayoutId id="2147484244" r:id="rId11"/>
    <p:sldLayoutId id="2147484298" r:id="rId12"/>
    <p:sldLayoutId id="2147484245" r:id="rId13"/>
    <p:sldLayoutId id="2147484247" r:id="rId14"/>
    <p:sldLayoutId id="2147484337" r:id="rId15"/>
    <p:sldLayoutId id="2147484249" r:id="rId16"/>
    <p:sldLayoutId id="2147484343" r:id="rId17"/>
    <p:sldLayoutId id="2147484344" r:id="rId18"/>
    <p:sldLayoutId id="2147484301" r:id="rId19"/>
    <p:sldLayoutId id="2147484252" r:id="rId20"/>
    <p:sldLayoutId id="2147484251" r:id="rId21"/>
    <p:sldLayoutId id="2147484257" r:id="rId22"/>
    <p:sldLayoutId id="2147484258" r:id="rId23"/>
    <p:sldLayoutId id="2147484260" r:id="rId24"/>
    <p:sldLayoutId id="2147484299" r:id="rId25"/>
    <p:sldLayoutId id="2147484345" r:id="rId26"/>
    <p:sldLayoutId id="2147484263" r:id="rId27"/>
    <p:sldLayoutId id="2147484361" r:id="rId2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4" name="Group 63"/>
          <p:cNvGrpSpPr/>
          <p:nvPr userDrawn="1"/>
        </p:nvGrpSpPr>
        <p:grpSpPr>
          <a:xfrm>
            <a:off x="12618967" y="0"/>
            <a:ext cx="952401" cy="5766966"/>
            <a:chOff x="12618967" y="0"/>
            <a:chExt cx="952401" cy="5766966"/>
          </a:xfrm>
        </p:grpSpPr>
        <p:grpSp>
          <p:nvGrpSpPr>
            <p:cNvPr id="65" name="Group 64"/>
            <p:cNvGrpSpPr/>
            <p:nvPr userDrawn="1"/>
          </p:nvGrpSpPr>
          <p:grpSpPr>
            <a:xfrm>
              <a:off x="12618967" y="0"/>
              <a:ext cx="952401" cy="5766966"/>
              <a:chOff x="12618967" y="0"/>
              <a:chExt cx="952401" cy="5766966"/>
            </a:xfrm>
          </p:grpSpPr>
          <p:grpSp>
            <p:nvGrpSpPr>
              <p:cNvPr id="67" name="Group 66"/>
              <p:cNvGrpSpPr/>
              <p:nvPr userDrawn="1"/>
            </p:nvGrpSpPr>
            <p:grpSpPr>
              <a:xfrm rot="5400000">
                <a:off x="11582059" y="1045293"/>
                <a:ext cx="2703052" cy="629236"/>
                <a:chOff x="1586734" y="4543426"/>
                <a:chExt cx="2703052" cy="629236"/>
              </a:xfrm>
            </p:grpSpPr>
            <p:sp>
              <p:nvSpPr>
                <p:cNvPr id="74" name="Rectangle 73"/>
                <p:cNvSpPr/>
                <p:nvPr userDrawn="1"/>
              </p:nvSpPr>
              <p:spPr bwMode="auto">
                <a:xfrm>
                  <a:off x="1586734" y="4543427"/>
                  <a:ext cx="869930" cy="28976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Blue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G:120 B:215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5" name="Rectangle 74"/>
                <p:cNvSpPr/>
                <p:nvPr userDrawn="1"/>
              </p:nvSpPr>
              <p:spPr bwMode="auto">
                <a:xfrm>
                  <a:off x="3419856" y="4543428"/>
                  <a:ext cx="869930" cy="28976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Cyan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G:188 B:242</a:t>
                  </a:r>
                  <a:endParaRPr lang="en-US" sz="500" dirty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6" name="Rectangle 75"/>
                <p:cNvSpPr/>
                <p:nvPr userDrawn="1"/>
              </p:nvSpPr>
              <p:spPr bwMode="auto">
                <a:xfrm>
                  <a:off x="1586734" y="4882896"/>
                  <a:ext cx="869930" cy="289766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Light 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210 G:210 B:210</a:t>
                  </a:r>
                  <a:endParaRPr lang="en-US" sz="500" dirty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7" name="Rectangle 76"/>
                <p:cNvSpPr/>
                <p:nvPr userDrawn="1"/>
              </p:nvSpPr>
              <p:spPr bwMode="auto">
                <a:xfrm>
                  <a:off x="2505456" y="4543426"/>
                  <a:ext cx="869930" cy="289766"/>
                </a:xfrm>
                <a:prstGeom prst="rect">
                  <a:avLst/>
                </a:prstGeom>
                <a:solidFill>
                  <a:srgbClr val="5C2D9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Purple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R:92</a:t>
                  </a:r>
                  <a:r>
                    <a:rPr lang="en-US" sz="5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G:45 B:145</a:t>
                  </a:r>
                  <a:endPara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8" name="Rectangle 77"/>
                <p:cNvSpPr/>
                <p:nvPr userDrawn="1"/>
              </p:nvSpPr>
              <p:spPr bwMode="auto">
                <a:xfrm>
                  <a:off x="3413144" y="4882896"/>
                  <a:ext cx="869930" cy="289766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Dark 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80 G:80 B:80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9" name="Rectangle 78"/>
                <p:cNvSpPr/>
                <p:nvPr userDrawn="1"/>
              </p:nvSpPr>
              <p:spPr bwMode="auto">
                <a:xfrm>
                  <a:off x="2505456" y="4882895"/>
                  <a:ext cx="869930" cy="289766"/>
                </a:xfrm>
                <a:prstGeom prst="rect">
                  <a:avLst/>
                </a:prstGeom>
                <a:solidFill>
                  <a:srgbClr val="73737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Gray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115 G:115 B:115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68" name="Group 67"/>
              <p:cNvGrpSpPr/>
              <p:nvPr userDrawn="1"/>
            </p:nvGrpSpPr>
            <p:grpSpPr>
              <a:xfrm rot="5400000">
                <a:off x="10970856" y="3489620"/>
                <a:ext cx="3925458" cy="629233"/>
                <a:chOff x="3254158" y="4203959"/>
                <a:chExt cx="3925458" cy="629233"/>
              </a:xfrm>
            </p:grpSpPr>
            <p:sp>
              <p:nvSpPr>
                <p:cNvPr id="71" name="Rectangle 70"/>
                <p:cNvSpPr/>
                <p:nvPr userDrawn="1"/>
              </p:nvSpPr>
              <p:spPr bwMode="auto">
                <a:xfrm>
                  <a:off x="5395286" y="4543426"/>
                  <a:ext cx="869930" cy="289766"/>
                </a:xfrm>
                <a:prstGeom prst="rect">
                  <a:avLst/>
                </a:prstGeom>
                <a:solidFill>
                  <a:srgbClr val="FFB90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Yellow</a:t>
                  </a:r>
                </a:p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kern="1200" dirty="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R:255 G:185 B:0</a:t>
                  </a:r>
                </a:p>
              </p:txBody>
            </p:sp>
            <p:sp>
              <p:nvSpPr>
                <p:cNvPr id="72" name="Rectangle 71"/>
                <p:cNvSpPr/>
                <p:nvPr userDrawn="1"/>
              </p:nvSpPr>
              <p:spPr bwMode="auto">
                <a:xfrm>
                  <a:off x="6309686" y="4543426"/>
                  <a:ext cx="869930" cy="289766"/>
                </a:xfrm>
                <a:prstGeom prst="rect">
                  <a:avLst/>
                </a:prstGeom>
                <a:solidFill>
                  <a:srgbClr val="D83B0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Orange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216 G:59 B:1</a:t>
                  </a:r>
                </a:p>
              </p:txBody>
            </p:sp>
            <p:sp>
              <p:nvSpPr>
                <p:cNvPr id="73" name="Rectangle 72"/>
                <p:cNvSpPr/>
                <p:nvPr userDrawn="1"/>
              </p:nvSpPr>
              <p:spPr bwMode="auto">
                <a:xfrm>
                  <a:off x="3254158" y="4203959"/>
                  <a:ext cx="869930" cy="289766"/>
                </a:xfrm>
                <a:prstGeom prst="rect">
                  <a:avLst/>
                </a:prstGeom>
                <a:solidFill>
                  <a:srgbClr val="00827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b="1" kern="1200" baseline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Teal</a:t>
                  </a:r>
                </a:p>
                <a:p>
                  <a:pPr algn="l" defTabSz="93247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50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</a:t>
                  </a:r>
                  <a:r>
                    <a:rPr lang="en-US" sz="500" baseline="0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G:130 B:114</a:t>
                  </a:r>
                  <a:endPara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69" name="TextBox 68"/>
              <p:cNvSpPr txBox="1"/>
              <p:nvPr userDrawn="1"/>
            </p:nvSpPr>
            <p:spPr>
              <a:xfrm rot="5400000">
                <a:off x="12988035" y="260168"/>
                <a:ext cx="843501" cy="323165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</a:rPr>
                  <a:t>Main colors</a:t>
                </a:r>
              </a:p>
            </p:txBody>
          </p:sp>
          <p:sp>
            <p:nvSpPr>
              <p:cNvPr id="70" name="TextBox 69"/>
              <p:cNvSpPr txBox="1"/>
              <p:nvPr userDrawn="1"/>
            </p:nvSpPr>
            <p:spPr>
              <a:xfrm rot="5400000">
                <a:off x="11742070" y="4230580"/>
                <a:ext cx="2656496" cy="323165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</a:rPr>
                  <a:t>Secondary colors (use only when</a:t>
                </a:r>
                <a:r>
                  <a:rPr lang="en-US" sz="1000" baseline="0" dirty="0">
                    <a:solidFill>
                      <a:schemeClr val="bg1"/>
                    </a:solidFill>
                  </a:rPr>
                  <a:t> necessary)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" name="Rectangle 65"/>
            <p:cNvSpPr/>
            <p:nvPr userDrawn="1"/>
          </p:nvSpPr>
          <p:spPr bwMode="auto">
            <a:xfrm rot="5400000">
              <a:off x="12328885" y="3356233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Cyan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0 G:188 B:242</a:t>
              </a:r>
              <a:endParaRPr lang="en-US" sz="500" dirty="0">
                <a:gradFill>
                  <a:gsLst>
                    <a:gs pos="7965">
                      <a:srgbClr val="000000"/>
                    </a:gs>
                    <a:gs pos="28319">
                      <a:srgbClr val="000000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120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27" r:id="rId10"/>
    <p:sldLayoutId id="2147484328" r:id="rId11"/>
    <p:sldLayoutId id="2147484329" r:id="rId12"/>
    <p:sldLayoutId id="2147484330" r:id="rId13"/>
    <p:sldLayoutId id="2147484331" r:id="rId14"/>
    <p:sldLayoutId id="2147484317" r:id="rId15"/>
    <p:sldLayoutId id="2147484332" r:id="rId16"/>
    <p:sldLayoutId id="2147484333" r:id="rId17"/>
    <p:sldLayoutId id="2147484334" r:id="rId18"/>
    <p:sldLayoutId id="2147484346" r:id="rId19"/>
    <p:sldLayoutId id="2147484347" r:id="rId20"/>
    <p:sldLayoutId id="2147484336" r:id="rId2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217" y="295279"/>
            <a:ext cx="11697695" cy="917575"/>
          </a:xfrm>
          <a:prstGeom prst="rect">
            <a:avLst/>
          </a:prstGeom>
        </p:spPr>
        <p:txBody>
          <a:bodyPr vert="horz" wrap="square" lIns="107536" tIns="67211" rIns="107536" bIns="67211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66218" y="1212855"/>
            <a:ext cx="8147208" cy="2089279"/>
          </a:xfrm>
          <a:prstGeom prst="rect">
            <a:avLst/>
          </a:prstGeom>
        </p:spPr>
        <p:txBody>
          <a:bodyPr vert="horz" wrap="square" lIns="107536" tIns="67211" rIns="107536" bIns="67211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70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  <p:sldLayoutId id="2147484360" r:id="rId12"/>
  </p:sldLayoutIdLst>
  <p:transition>
    <p:fade/>
  </p:transition>
  <p:hf hdr="0" dt="0"/>
  <p:txStyles>
    <p:titleStyle>
      <a:lvl1pPr algn="l" defTabSz="932327" rtl="0" eaLnBrk="1" latinLnBrk="0" hangingPunct="1">
        <a:lnSpc>
          <a:spcPct val="90000"/>
        </a:lnSpc>
        <a:spcBef>
          <a:spcPct val="0"/>
        </a:spcBef>
        <a:buNone/>
        <a:defRPr lang="en-US" sz="5304" b="0" kern="1200" cap="none" spc="-102" baseline="0" dirty="0" smtClean="0">
          <a:ln w="3175">
            <a:noFill/>
          </a:ln>
          <a:solidFill>
            <a:srgbClr val="61616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342749" marR="0" indent="-342749" algn="l" defTabSz="93232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8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3941" marR="0" indent="-241192" algn="l" defTabSz="93232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4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746" marR="0" indent="-228499" algn="l" defTabSz="93232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0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242" marR="0" indent="-228499" algn="l" defTabSz="93232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6739" marR="0" indent="-228499" algn="l" defTabSz="93232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3901" indent="-233081" algn="l" defTabSz="932327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3030065" indent="-233081" algn="l" defTabSz="932327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496231" indent="-233081" algn="l" defTabSz="932327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962394" indent="-233081" algn="l" defTabSz="932327" rtl="0" eaLnBrk="1" latinLnBrk="0" hangingPunct="1">
        <a:spcBef>
          <a:spcPct val="20000"/>
        </a:spcBef>
        <a:buFont typeface="Arial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327" rtl="0" eaLnBrk="1" latinLnBrk="0" hangingPunct="1">
        <a:defRPr sz="1768" kern="1200">
          <a:solidFill>
            <a:schemeClr val="tx1"/>
          </a:solidFill>
          <a:latin typeface="+mn-lt"/>
          <a:ea typeface="+mn-ea"/>
          <a:cs typeface="+mn-cs"/>
        </a:defRPr>
      </a:lvl1pPr>
      <a:lvl2pPr marL="466166" algn="l" defTabSz="932327" rtl="0" eaLnBrk="1" latinLnBrk="0" hangingPunct="1">
        <a:defRPr sz="1768" kern="1200">
          <a:solidFill>
            <a:schemeClr val="tx1"/>
          </a:solidFill>
          <a:latin typeface="+mn-lt"/>
          <a:ea typeface="+mn-ea"/>
          <a:cs typeface="+mn-cs"/>
        </a:defRPr>
      </a:lvl2pPr>
      <a:lvl3pPr marL="932327" algn="l" defTabSz="932327" rtl="0" eaLnBrk="1" latinLnBrk="0" hangingPunct="1">
        <a:defRPr sz="1768" kern="1200">
          <a:solidFill>
            <a:schemeClr val="tx1"/>
          </a:solidFill>
          <a:latin typeface="+mn-lt"/>
          <a:ea typeface="+mn-ea"/>
          <a:cs typeface="+mn-cs"/>
        </a:defRPr>
      </a:lvl3pPr>
      <a:lvl4pPr marL="1398491" algn="l" defTabSz="932327" rtl="0" eaLnBrk="1" latinLnBrk="0" hangingPunct="1">
        <a:defRPr sz="1768" kern="1200">
          <a:solidFill>
            <a:schemeClr val="tx1"/>
          </a:solidFill>
          <a:latin typeface="+mn-lt"/>
          <a:ea typeface="+mn-ea"/>
          <a:cs typeface="+mn-cs"/>
        </a:defRPr>
      </a:lvl4pPr>
      <a:lvl5pPr marL="1864655" algn="l" defTabSz="932327" rtl="0" eaLnBrk="1" latinLnBrk="0" hangingPunct="1">
        <a:defRPr sz="1768" kern="1200">
          <a:solidFill>
            <a:schemeClr val="tx1"/>
          </a:solidFill>
          <a:latin typeface="+mn-lt"/>
          <a:ea typeface="+mn-ea"/>
          <a:cs typeface="+mn-cs"/>
        </a:defRPr>
      </a:lvl5pPr>
      <a:lvl6pPr marL="2330818" algn="l" defTabSz="932327" rtl="0" eaLnBrk="1" latinLnBrk="0" hangingPunct="1">
        <a:defRPr sz="1768" kern="1200">
          <a:solidFill>
            <a:schemeClr val="tx1"/>
          </a:solidFill>
          <a:latin typeface="+mn-lt"/>
          <a:ea typeface="+mn-ea"/>
          <a:cs typeface="+mn-cs"/>
        </a:defRPr>
      </a:lvl6pPr>
      <a:lvl7pPr marL="2796984" algn="l" defTabSz="932327" rtl="0" eaLnBrk="1" latinLnBrk="0" hangingPunct="1">
        <a:defRPr sz="1768" kern="1200">
          <a:solidFill>
            <a:schemeClr val="tx1"/>
          </a:solidFill>
          <a:latin typeface="+mn-lt"/>
          <a:ea typeface="+mn-ea"/>
          <a:cs typeface="+mn-cs"/>
        </a:defRPr>
      </a:lvl7pPr>
      <a:lvl8pPr marL="3263147" algn="l" defTabSz="932327" rtl="0" eaLnBrk="1" latinLnBrk="0" hangingPunct="1">
        <a:defRPr sz="1768" kern="1200">
          <a:solidFill>
            <a:schemeClr val="tx1"/>
          </a:solidFill>
          <a:latin typeface="+mn-lt"/>
          <a:ea typeface="+mn-ea"/>
          <a:cs typeface="+mn-cs"/>
        </a:defRPr>
      </a:lvl8pPr>
      <a:lvl9pPr marL="3729312" algn="l" defTabSz="932327" rtl="0" eaLnBrk="1" latinLnBrk="0" hangingPunct="1">
        <a:defRPr sz="17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4338" y="2049462"/>
            <a:ext cx="11607799" cy="1828786"/>
          </a:xfrm>
        </p:spPr>
        <p:txBody>
          <a:bodyPr/>
          <a:lstStyle/>
          <a:p>
            <a:pPr algn="ctr"/>
            <a:r>
              <a:rPr lang="en-IN" b="1" dirty="0"/>
              <a:t>Azure Cosmos DB	</a:t>
            </a:r>
            <a:endParaRPr lang="en-US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N" b="1" dirty="0"/>
              <a:t>Venitta J</a:t>
            </a:r>
          </a:p>
        </p:txBody>
      </p:sp>
    </p:spTree>
    <p:extLst>
      <p:ext uri="{BB962C8B-B14F-4D97-AF65-F5344CB8AC3E}">
        <p14:creationId xmlns:p14="http://schemas.microsoft.com/office/powerpoint/2010/main" val="266690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Capability comparison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523505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911144"/>
              </p:ext>
            </p:extLst>
          </p:nvPr>
        </p:nvGraphicFramePr>
        <p:xfrm>
          <a:off x="274636" y="1221158"/>
          <a:ext cx="11887200" cy="548038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0194102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24023113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036332998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590053699"/>
                    </a:ext>
                  </a:extLst>
                </a:gridCol>
              </a:tblGrid>
              <a:tr h="5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Capabilities</a:t>
                      </a:r>
                    </a:p>
                  </a:txBody>
                  <a:tcPr marL="25362" marR="25362" marT="19021" marB="190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Relational databases</a:t>
                      </a:r>
                    </a:p>
                  </a:txBody>
                  <a:tcPr marL="25362" marR="25362" marT="19021" marB="190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Non-relational (NoSQL) databases</a:t>
                      </a:r>
                    </a:p>
                  </a:txBody>
                  <a:tcPr marL="25362" marR="25362" marT="19021" marB="190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Azure Cosmos DB</a:t>
                      </a:r>
                    </a:p>
                  </a:txBody>
                  <a:tcPr marL="25362" marR="25362" marT="19021" marB="19021" anchor="b"/>
                </a:tc>
                <a:extLst>
                  <a:ext uri="{0D108BD9-81ED-4DB2-BD59-A6C34878D82A}">
                    <a16:rowId xmlns:a16="http://schemas.microsoft.com/office/drawing/2014/main" val="1288944951"/>
                  </a:ext>
                </a:extLst>
              </a:tr>
              <a:tr h="776288"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Global distribution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Yes, turnkey distribution in 30+ regions, with multi-homing APIs</a:t>
                      </a:r>
                    </a:p>
                  </a:txBody>
                  <a:tcPr marL="25362" marR="25362" marT="19021" marB="19021"/>
                </a:tc>
                <a:extLst>
                  <a:ext uri="{0D108BD9-81ED-4DB2-BD59-A6C34878D82A}">
                    <a16:rowId xmlns:a16="http://schemas.microsoft.com/office/drawing/2014/main" val="1648932457"/>
                  </a:ext>
                </a:extLst>
              </a:tr>
              <a:tr h="662662"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scale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Yes, you can independently scale storage and throughput</a:t>
                      </a:r>
                    </a:p>
                  </a:txBody>
                  <a:tcPr marL="25362" marR="25362" marT="19021" marB="19021"/>
                </a:tc>
                <a:extLst>
                  <a:ext uri="{0D108BD9-81ED-4DB2-BD59-A6C34878D82A}">
                    <a16:rowId xmlns:a16="http://schemas.microsoft.com/office/drawing/2014/main" val="2241070785"/>
                  </a:ext>
                </a:extLst>
              </a:tr>
              <a:tr h="662662"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Latency guarantees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Yes, 99% of reads in &lt;10 ms and writes in &lt;15 ms</a:t>
                      </a:r>
                    </a:p>
                  </a:txBody>
                  <a:tcPr marL="25362" marR="25362" marT="19021" marB="19021"/>
                </a:tc>
                <a:extLst>
                  <a:ext uri="{0D108BD9-81ED-4DB2-BD59-A6C34878D82A}">
                    <a16:rowId xmlns:a16="http://schemas.microsoft.com/office/drawing/2014/main" val="206815658"/>
                  </a:ext>
                </a:extLst>
              </a:tr>
              <a:tr h="1230784"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availability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Yes, Cosmos DB is always on, has PACELC trade-offs, and provides automatic &amp; manual failover options</a:t>
                      </a:r>
                    </a:p>
                  </a:txBody>
                  <a:tcPr marL="25362" marR="25362" marT="19021" marB="19021"/>
                </a:tc>
                <a:extLst>
                  <a:ext uri="{0D108BD9-81ED-4DB2-BD59-A6C34878D82A}">
                    <a16:rowId xmlns:a16="http://schemas.microsoft.com/office/drawing/2014/main" val="703742765"/>
                  </a:ext>
                </a:extLst>
              </a:tr>
              <a:tr h="569303"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model + API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Relational + SQL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Multi-model + OSS API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Multi-model + SQL + OSS API (more coming soon)</a:t>
                      </a:r>
                    </a:p>
                  </a:txBody>
                  <a:tcPr marL="25362" marR="25362" marT="19021" marB="19021"/>
                </a:tc>
                <a:extLst>
                  <a:ext uri="{0D108BD9-81ED-4DB2-BD59-A6C34878D82A}">
                    <a16:rowId xmlns:a16="http://schemas.microsoft.com/office/drawing/2014/main" val="3179751438"/>
                  </a:ext>
                </a:extLst>
              </a:tr>
              <a:tr h="889909"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SLAs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25362" marR="25362" marT="19021" marB="19021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Yes, comprehensive SLAs for latency, throughput, consistency, availability</a:t>
                      </a:r>
                    </a:p>
                  </a:txBody>
                  <a:tcPr marL="25362" marR="25362" marT="19021" marB="19021"/>
                </a:tc>
                <a:extLst>
                  <a:ext uri="{0D108BD9-81ED-4DB2-BD59-A6C34878D82A}">
                    <a16:rowId xmlns:a16="http://schemas.microsoft.com/office/drawing/2014/main" val="267574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74372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Develop an app with Cosmos DB</a:t>
            </a:r>
            <a:b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70437" y="2430462"/>
            <a:ext cx="2514599" cy="2326791"/>
          </a:xfrm>
        </p:spPr>
        <p:txBody>
          <a:bodyPr/>
          <a:lstStyle/>
          <a:p>
            <a:endParaRPr lang="en-US" sz="4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4921669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Azure Cosmos DB Emulator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3619452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3600" dirty="0">
                <a:latin typeface="Calibri" panose="020F0502020204030204" pitchFamily="34" charset="0"/>
              </a:rPr>
              <a:t>Provides a local environment that emulates the Azure Cosmos DB service for development purposes. 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3600" dirty="0">
                <a:latin typeface="Calibri" panose="020F0502020204030204" pitchFamily="34" charset="0"/>
              </a:rPr>
              <a:t> You can develop and test your application locally, without creating an Azure subscription or incurring any costs.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9054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437" y="3116262"/>
            <a:ext cx="2285998" cy="917575"/>
          </a:xfrm>
        </p:spPr>
        <p:txBody>
          <a:bodyPr/>
          <a:lstStyle/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DEMO</a:t>
            </a:r>
            <a:br>
              <a:rPr lang="en-IN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4592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 rot="10800000" flipV="1">
            <a:off x="274638" y="2201856"/>
            <a:ext cx="2362199" cy="12954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837" y="217868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4728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3333220"/>
          </a:xfrm>
        </p:spPr>
        <p:txBody>
          <a:bodyPr/>
          <a:lstStyle/>
          <a:p>
            <a:pPr algn="ctr"/>
            <a:endParaRPr lang="en-US" sz="6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en-US" sz="6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4593151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Agenda</a:t>
            </a:r>
            <a:r>
              <a:rPr lang="en-IN" dirty="0">
                <a:latin typeface="Calibri" panose="020F0502020204030204" pitchFamily="34" charset="0"/>
              </a:rPr>
              <a:t> </a:t>
            </a:r>
            <a:br>
              <a:rPr lang="en-IN" dirty="0"/>
            </a:b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55637" y="1212849"/>
            <a:ext cx="6781800" cy="409342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Azure Cosmos DB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Key capabilities</a:t>
            </a:r>
          </a:p>
          <a:p>
            <a:pPr>
              <a:lnSpc>
                <a:spcPct val="200000"/>
              </a:lnSpc>
            </a:pPr>
            <a:r>
              <a:rPr lang="en-IN" sz="2800" dirty="0">
                <a:solidFill>
                  <a:srgbClr val="000000"/>
                </a:solidFill>
                <a:latin typeface="Calibri" panose="020F0502020204030204" pitchFamily="34" charset="0"/>
              </a:rPr>
              <a:t>Develop an app with Cosmos DB</a:t>
            </a:r>
          </a:p>
          <a:p>
            <a:pPr>
              <a:lnSpc>
                <a:spcPct val="200000"/>
              </a:lnSpc>
            </a:pPr>
            <a:r>
              <a:rPr lang="en-IN" sz="2800" dirty="0">
                <a:solidFill>
                  <a:srgbClr val="000000"/>
                </a:solidFill>
                <a:latin typeface="Calibri" panose="020F0502020204030204" pitchFamily="34" charset="0"/>
              </a:rPr>
              <a:t>Azure Cosmos DB Emulator</a:t>
            </a:r>
            <a:endParaRPr lang="en-IN" sz="1800" dirty="0">
              <a:latin typeface="+mj-lt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32637" y="1212849"/>
            <a:ext cx="4267200" cy="1204561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40116678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What does NOSQL Mean?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4074962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000000"/>
                </a:solidFill>
                <a:latin typeface="Calibri Light" panose="020F0302020204030204" pitchFamily="34" charset="0"/>
              </a:rPr>
              <a:t>Class of database management systems (DBMS) that do not follow all of the rules of a relational DBMS.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000000"/>
                </a:solidFill>
                <a:latin typeface="Calibri Light" panose="020F0302020204030204" pitchFamily="34" charset="0"/>
              </a:rPr>
              <a:t>Interpreted as "No SQL," and most translate it as "Not Only SQL.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000000"/>
                </a:solidFill>
                <a:latin typeface="Calibri Light" panose="020F0302020204030204" pitchFamily="34" charset="0"/>
              </a:rPr>
              <a:t>This type of database is not generally a replacement but, rather, a complementary addition to RDBMS and SQL.</a:t>
            </a:r>
            <a:endParaRPr lang="en-US" sz="32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558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2073334" y="733993"/>
          <a:ext cx="8289807" cy="552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7705" y="0"/>
            <a:ext cx="10724938" cy="1351952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Type of NOSQL</a:t>
            </a:r>
          </a:p>
        </p:txBody>
      </p:sp>
    </p:spTree>
    <p:extLst>
      <p:ext uri="{BB962C8B-B14F-4D97-AF65-F5344CB8AC3E}">
        <p14:creationId xmlns:p14="http://schemas.microsoft.com/office/powerpoint/2010/main" val="1477330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8B95B0-8185-4D21-B16E-34AB85235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D8B95B0-8185-4D21-B16E-34AB85235A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A7713F-7740-4D63-85BD-FE9B72D14E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DA7713F-7740-4D63-85BD-FE9B72D14E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A0439A-9F43-464E-8226-9F2CA5448A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AEA0439A-9F43-464E-8226-9F2CA5448A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54D38D-CFE7-4E2C-9A4A-E350768B3C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E254D38D-CFE7-4E2C-9A4A-E350768B3C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5C2B0F-6A22-4742-84A2-0C29154CA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105C2B0F-6A22-4742-84A2-0C29154CA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34606365"/>
              </p:ext>
            </p:extLst>
          </p:nvPr>
        </p:nvGraphicFramePr>
        <p:xfrm>
          <a:off x="2073334" y="1351952"/>
          <a:ext cx="7843158" cy="5145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05" y="0"/>
            <a:ext cx="10724938" cy="1351952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Comparison B/W SQL &amp; NO-SQL</a:t>
            </a:r>
          </a:p>
        </p:txBody>
      </p:sp>
    </p:spTree>
    <p:extLst>
      <p:ext uri="{BB962C8B-B14F-4D97-AF65-F5344CB8AC3E}">
        <p14:creationId xmlns:p14="http://schemas.microsoft.com/office/powerpoint/2010/main" val="218291115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Calibri" panose="020F0502020204030204" pitchFamily="34" charset="0"/>
              </a:rPr>
              <a:t>What is Azure Cosmo DB</a:t>
            </a:r>
            <a:br>
              <a:rPr lang="en-IN" dirty="0"/>
            </a:br>
            <a:br>
              <a:rPr lang="en-IN" dirty="0"/>
            </a:br>
            <a:br>
              <a:rPr lang="en-IN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5047792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3200" dirty="0">
                <a:latin typeface="Calibri" panose="020F0502020204030204" pitchFamily="34" charset="0"/>
              </a:rPr>
              <a:t>Globally distributed database.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3200" dirty="0">
                <a:latin typeface="Calibri" panose="020F0502020204030204" pitchFamily="34" charset="0"/>
              </a:rPr>
              <a:t>Enable you to elastically and independently scale throughput.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3200" dirty="0">
                <a:latin typeface="Calibri" panose="020F0502020204030204" pitchFamily="34" charset="0"/>
              </a:rPr>
              <a:t>Storage across any number of geographical regions with a comprehensive SLA. </a:t>
            </a:r>
            <a:endParaRPr lang="en-IN" sz="32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endParaRPr lang="en-US" sz="25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61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72266" y="5647459"/>
            <a:ext cx="11250349" cy="19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2265" y="6018343"/>
            <a:ext cx="11263031" cy="10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7323" y="5688582"/>
            <a:ext cx="1823257" cy="350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2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Global distribution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89763" y="5688582"/>
            <a:ext cx="1582925" cy="350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2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Elastic scale 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5213" y="5688582"/>
            <a:ext cx="2294112" cy="350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2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Guaranteed low latency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67236" y="5688582"/>
            <a:ext cx="2067056" cy="350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2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Comprehensive SLAs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9582" y="2730859"/>
            <a:ext cx="5626396" cy="958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7" dirty="0">
                <a:latin typeface="Segoe UI Light" panose="020B0502040204020203" pitchFamily="34" charset="0"/>
                <a:cs typeface="Segoe UI Light" panose="020B0502040204020203" pitchFamily="34" charset="0"/>
              </a:rPr>
              <a:t>Azure Cosmos DB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70812" y="4212458"/>
            <a:ext cx="8675811" cy="1300868"/>
            <a:chOff x="1595587" y="3810075"/>
            <a:chExt cx="8506469" cy="1275477"/>
          </a:xfrm>
        </p:grpSpPr>
        <p:grpSp>
          <p:nvGrpSpPr>
            <p:cNvPr id="16" name="Group 15"/>
            <p:cNvGrpSpPr/>
            <p:nvPr/>
          </p:nvGrpSpPr>
          <p:grpSpPr>
            <a:xfrm>
              <a:off x="1595587" y="3810075"/>
              <a:ext cx="2379016" cy="1157909"/>
              <a:chOff x="1595587" y="3810075"/>
              <a:chExt cx="2379016" cy="1157909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595587" y="3810075"/>
                <a:ext cx="2379016" cy="343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32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Key-Value</a:t>
                </a: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2313420" y="4350117"/>
                <a:ext cx="956764" cy="617867"/>
                <a:chOff x="4066669" y="5178779"/>
                <a:chExt cx="1357897" cy="892977"/>
              </a:xfrm>
            </p:grpSpPr>
            <p:cxnSp>
              <p:nvCxnSpPr>
                <p:cNvPr id="54" name="Straight Connector 53"/>
                <p:cNvCxnSpPr>
                  <a:cxnSpLocks/>
                </p:cNvCxnSpPr>
                <p:nvPr/>
              </p:nvCxnSpPr>
              <p:spPr>
                <a:xfrm>
                  <a:off x="4308965" y="5299925"/>
                  <a:ext cx="895279" cy="0"/>
                </a:xfrm>
                <a:prstGeom prst="lin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sp>
              <p:nvSpPr>
                <p:cNvPr id="55" name="Oval 54"/>
                <p:cNvSpPr/>
                <p:nvPr/>
              </p:nvSpPr>
              <p:spPr bwMode="auto">
                <a:xfrm>
                  <a:off x="4066669" y="5178779"/>
                  <a:ext cx="242296" cy="242297"/>
                </a:xfrm>
                <a:prstGeom prst="ellipse">
                  <a:avLst/>
                </a:prstGeom>
                <a:solidFill>
                  <a:schemeClr val="tx1"/>
                </a:solidFill>
                <a:ln w="317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 bwMode="auto">
                <a:xfrm>
                  <a:off x="5204244" y="5189764"/>
                  <a:ext cx="220322" cy="220322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B8D43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57" name="Straight Connector 56"/>
                <p:cNvCxnSpPr>
                  <a:cxnSpLocks/>
                </p:cNvCxnSpPr>
                <p:nvPr/>
              </p:nvCxnSpPr>
              <p:spPr>
                <a:xfrm>
                  <a:off x="4308965" y="5620439"/>
                  <a:ext cx="895279" cy="0"/>
                </a:xfrm>
                <a:prstGeom prst="lin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sp>
              <p:nvSpPr>
                <p:cNvPr id="58" name="Oval 57"/>
                <p:cNvSpPr/>
                <p:nvPr/>
              </p:nvSpPr>
              <p:spPr bwMode="auto">
                <a:xfrm>
                  <a:off x="4066669" y="5499293"/>
                  <a:ext cx="242296" cy="242297"/>
                </a:xfrm>
                <a:prstGeom prst="ellipse">
                  <a:avLst/>
                </a:prstGeom>
                <a:solidFill>
                  <a:schemeClr val="tx1"/>
                </a:solidFill>
                <a:ln w="317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 bwMode="auto">
                <a:xfrm>
                  <a:off x="5204244" y="5510278"/>
                  <a:ext cx="220322" cy="220322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B8D43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60" name="Straight Connector 59"/>
                <p:cNvCxnSpPr>
                  <a:cxnSpLocks/>
                </p:cNvCxnSpPr>
                <p:nvPr/>
              </p:nvCxnSpPr>
              <p:spPr>
                <a:xfrm>
                  <a:off x="4308965" y="5950606"/>
                  <a:ext cx="895279" cy="0"/>
                </a:xfrm>
                <a:prstGeom prst="lin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sp>
              <p:nvSpPr>
                <p:cNvPr id="61" name="Oval 60"/>
                <p:cNvSpPr/>
                <p:nvPr/>
              </p:nvSpPr>
              <p:spPr bwMode="auto">
                <a:xfrm>
                  <a:off x="4066669" y="5829459"/>
                  <a:ext cx="242296" cy="242297"/>
                </a:xfrm>
                <a:prstGeom prst="ellipse">
                  <a:avLst/>
                </a:prstGeom>
                <a:solidFill>
                  <a:schemeClr val="tx1"/>
                </a:solidFill>
                <a:ln w="317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 bwMode="auto">
                <a:xfrm>
                  <a:off x="5204244" y="5840445"/>
                  <a:ext cx="220322" cy="220322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B8D43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3609440" y="3818781"/>
              <a:ext cx="2379016" cy="935280"/>
              <a:chOff x="3609440" y="3818781"/>
              <a:chExt cx="2379016" cy="93528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4300069" y="4564035"/>
                <a:ext cx="1110342" cy="190026"/>
                <a:chOff x="4937947" y="5178778"/>
                <a:chExt cx="733930" cy="124646"/>
              </a:xfrm>
            </p:grpSpPr>
            <p:cxnSp>
              <p:nvCxnSpPr>
                <p:cNvPr id="47" name="Straight Connector 46"/>
                <p:cNvCxnSpPr>
                  <a:cxnSpLocks/>
                </p:cNvCxnSpPr>
                <p:nvPr/>
              </p:nvCxnSpPr>
              <p:spPr>
                <a:xfrm>
                  <a:off x="5062593" y="5241101"/>
                  <a:ext cx="187117" cy="0"/>
                </a:xfrm>
                <a:prstGeom prst="lin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sp>
              <p:nvSpPr>
                <p:cNvPr id="48" name="Oval 47"/>
                <p:cNvSpPr/>
                <p:nvPr/>
              </p:nvSpPr>
              <p:spPr bwMode="auto">
                <a:xfrm>
                  <a:off x="4937947" y="5178778"/>
                  <a:ext cx="124646" cy="124646"/>
                </a:xfrm>
                <a:prstGeom prst="ellipse">
                  <a:avLst/>
                </a:prstGeom>
                <a:solidFill>
                  <a:schemeClr val="tx1"/>
                </a:solidFill>
                <a:ln w="317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 bwMode="auto">
                <a:xfrm>
                  <a:off x="5249710" y="5184430"/>
                  <a:ext cx="113342" cy="113342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B8D43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 bwMode="auto">
                <a:xfrm>
                  <a:off x="5404122" y="5184435"/>
                  <a:ext cx="113342" cy="113342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B8D43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 bwMode="auto">
                <a:xfrm>
                  <a:off x="5558535" y="5184430"/>
                  <a:ext cx="113342" cy="113342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B8D43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3609440" y="3818781"/>
                <a:ext cx="2379016" cy="343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32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Column-Family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723040" y="3810075"/>
              <a:ext cx="2379016" cy="1171378"/>
              <a:chOff x="7723040" y="3810075"/>
              <a:chExt cx="2379016" cy="117137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723040" y="3810075"/>
                <a:ext cx="2379016" cy="343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32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Graph</a:t>
                </a: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8445026" y="4336648"/>
                <a:ext cx="1019328" cy="644805"/>
                <a:chOff x="7117181" y="5146654"/>
                <a:chExt cx="663064" cy="426544"/>
              </a:xfrm>
              <a:solidFill>
                <a:srgbClr val="59B4D9"/>
              </a:solidFill>
            </p:grpSpPr>
            <p:sp>
              <p:nvSpPr>
                <p:cNvPr id="37" name="Oval 36"/>
                <p:cNvSpPr/>
                <p:nvPr/>
              </p:nvSpPr>
              <p:spPr bwMode="auto">
                <a:xfrm rot="715722">
                  <a:off x="7117181" y="5146654"/>
                  <a:ext cx="124646" cy="124646"/>
                </a:xfrm>
                <a:prstGeom prst="ellipse">
                  <a:avLst/>
                </a:prstGeom>
                <a:solidFill>
                  <a:schemeClr val="tx1"/>
                </a:solidFill>
                <a:ln w="317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 bwMode="auto">
                <a:xfrm>
                  <a:off x="7476127" y="5224668"/>
                  <a:ext cx="124646" cy="124646"/>
                </a:xfrm>
                <a:prstGeom prst="ellipse">
                  <a:avLst/>
                </a:prstGeom>
                <a:solidFill>
                  <a:schemeClr val="tx1"/>
                </a:solidFill>
                <a:ln w="317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 bwMode="auto">
                <a:xfrm>
                  <a:off x="7296654" y="5448552"/>
                  <a:ext cx="124646" cy="124646"/>
                </a:xfrm>
                <a:prstGeom prst="ellipse">
                  <a:avLst/>
                </a:prstGeom>
                <a:solidFill>
                  <a:schemeClr val="tx1"/>
                </a:solidFill>
                <a:ln w="317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>
                  <a:off x="7655599" y="5448552"/>
                  <a:ext cx="124646" cy="124646"/>
                </a:xfrm>
                <a:prstGeom prst="ellipse">
                  <a:avLst/>
                </a:prstGeom>
                <a:solidFill>
                  <a:schemeClr val="tx1"/>
                </a:solidFill>
                <a:ln w="317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41" name="Straight Connector 40"/>
                <p:cNvCxnSpPr>
                  <a:cxnSpLocks/>
                </p:cNvCxnSpPr>
                <p:nvPr/>
              </p:nvCxnSpPr>
              <p:spPr>
                <a:xfrm>
                  <a:off x="7240481" y="5221859"/>
                  <a:ext cx="235646" cy="65132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cxnSp>
              <p:nvCxnSpPr>
                <p:cNvPr id="42" name="Straight Connector 41"/>
                <p:cNvCxnSpPr>
                  <a:cxnSpLocks/>
                </p:cNvCxnSpPr>
                <p:nvPr/>
              </p:nvCxnSpPr>
              <p:spPr>
                <a:xfrm>
                  <a:off x="7421300" y="5510875"/>
                  <a:ext cx="234299" cy="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cxnSp>
              <p:nvCxnSpPr>
                <p:cNvPr id="43" name="Straight Connector 42"/>
                <p:cNvCxnSpPr>
                  <a:cxnSpLocks/>
                </p:cNvCxnSpPr>
                <p:nvPr/>
              </p:nvCxnSpPr>
              <p:spPr>
                <a:xfrm>
                  <a:off x="7582519" y="5331060"/>
                  <a:ext cx="91334" cy="135746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cxnSp>
              <p:nvCxnSpPr>
                <p:cNvPr id="44" name="Straight Connector 43"/>
                <p:cNvCxnSpPr>
                  <a:cxnSpLocks/>
                </p:cNvCxnSpPr>
                <p:nvPr/>
              </p:nvCxnSpPr>
              <p:spPr>
                <a:xfrm flipV="1">
                  <a:off x="7403046" y="5331060"/>
                  <a:ext cx="91335" cy="135746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</p:grpSp>
        </p:grpSp>
        <p:grpSp>
          <p:nvGrpSpPr>
            <p:cNvPr id="19" name="Group 18"/>
            <p:cNvGrpSpPr/>
            <p:nvPr/>
          </p:nvGrpSpPr>
          <p:grpSpPr>
            <a:xfrm>
              <a:off x="6208949" y="3818781"/>
              <a:ext cx="1496368" cy="1266771"/>
              <a:chOff x="6208949" y="3818781"/>
              <a:chExt cx="1496368" cy="126677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208949" y="3818781"/>
                <a:ext cx="1496368" cy="343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32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Documents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6440550" y="4226512"/>
                <a:ext cx="974844" cy="859040"/>
                <a:chOff x="7128988" y="4166153"/>
                <a:chExt cx="604908" cy="573541"/>
              </a:xfrm>
            </p:grpSpPr>
            <p:cxnSp>
              <p:nvCxnSpPr>
                <p:cNvPr id="22" name="Straight Connector 21"/>
                <p:cNvCxnSpPr>
                  <a:cxnSpLocks/>
                </p:cNvCxnSpPr>
                <p:nvPr/>
              </p:nvCxnSpPr>
              <p:spPr>
                <a:xfrm>
                  <a:off x="7128988" y="4451736"/>
                  <a:ext cx="238107" cy="72556"/>
                </a:xfrm>
                <a:prstGeom prst="line">
                  <a:avLst/>
                </a:prstGeom>
                <a:solidFill>
                  <a:srgbClr val="B8D432"/>
                </a:solidFill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cxnSp>
              <p:nvCxnSpPr>
                <p:cNvPr id="23" name="Straight Connector 22"/>
                <p:cNvCxnSpPr>
                  <a:cxnSpLocks/>
                </p:cNvCxnSpPr>
                <p:nvPr/>
              </p:nvCxnSpPr>
              <p:spPr>
                <a:xfrm flipV="1">
                  <a:off x="7128988" y="4379180"/>
                  <a:ext cx="233873" cy="72556"/>
                </a:xfrm>
                <a:prstGeom prst="line">
                  <a:avLst/>
                </a:prstGeom>
                <a:solidFill>
                  <a:srgbClr val="B8D432"/>
                </a:solidFill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sp>
              <p:nvSpPr>
                <p:cNvPr id="24" name="Oval 23"/>
                <p:cNvSpPr/>
                <p:nvPr/>
              </p:nvSpPr>
              <p:spPr bwMode="auto">
                <a:xfrm>
                  <a:off x="7128988" y="4383154"/>
                  <a:ext cx="137163" cy="137163"/>
                </a:xfrm>
                <a:prstGeom prst="ellipse">
                  <a:avLst/>
                </a:prstGeom>
                <a:solidFill>
                  <a:srgbClr val="B8D43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25" name="Straight Connector 24"/>
                <p:cNvCxnSpPr>
                  <a:cxnSpLocks/>
                </p:cNvCxnSpPr>
                <p:nvPr/>
              </p:nvCxnSpPr>
              <p:spPr>
                <a:xfrm>
                  <a:off x="7367095" y="4524292"/>
                  <a:ext cx="241432" cy="108368"/>
                </a:xfrm>
                <a:prstGeom prst="line">
                  <a:avLst/>
                </a:prstGeom>
                <a:solidFill>
                  <a:srgbClr val="B8D432"/>
                </a:solidFill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cxnSp>
              <p:nvCxnSpPr>
                <p:cNvPr id="26" name="Straight Connector 25"/>
                <p:cNvCxnSpPr>
                  <a:cxnSpLocks/>
                </p:cNvCxnSpPr>
                <p:nvPr/>
              </p:nvCxnSpPr>
              <p:spPr>
                <a:xfrm>
                  <a:off x="7367095" y="4524292"/>
                  <a:ext cx="229638" cy="1361"/>
                </a:xfrm>
                <a:prstGeom prst="line">
                  <a:avLst/>
                </a:prstGeom>
                <a:solidFill>
                  <a:srgbClr val="B8D432"/>
                </a:solidFill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sp>
              <p:nvSpPr>
                <p:cNvPr id="27" name="Oval 26"/>
                <p:cNvSpPr/>
                <p:nvPr/>
              </p:nvSpPr>
              <p:spPr bwMode="auto">
                <a:xfrm rot="20946206">
                  <a:off x="7596733" y="4602531"/>
                  <a:ext cx="137163" cy="137163"/>
                </a:xfrm>
                <a:prstGeom prst="ellipse">
                  <a:avLst/>
                </a:prstGeom>
                <a:solidFill>
                  <a:srgbClr val="B8D43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 bwMode="auto">
                <a:xfrm>
                  <a:off x="7596733" y="4457071"/>
                  <a:ext cx="137163" cy="137163"/>
                </a:xfrm>
                <a:prstGeom prst="ellipse">
                  <a:avLst/>
                </a:prstGeom>
                <a:solidFill>
                  <a:srgbClr val="B8D43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29" name="Straight Connector 28"/>
                <p:cNvCxnSpPr>
                  <a:cxnSpLocks/>
                </p:cNvCxnSpPr>
                <p:nvPr/>
              </p:nvCxnSpPr>
              <p:spPr>
                <a:xfrm>
                  <a:off x="7362861" y="4379181"/>
                  <a:ext cx="233872" cy="1013"/>
                </a:xfrm>
                <a:prstGeom prst="line">
                  <a:avLst/>
                </a:prstGeom>
                <a:solidFill>
                  <a:srgbClr val="B8D432"/>
                </a:solidFill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sp>
              <p:nvSpPr>
                <p:cNvPr id="30" name="Oval 29"/>
                <p:cNvSpPr/>
                <p:nvPr/>
              </p:nvSpPr>
              <p:spPr bwMode="auto">
                <a:xfrm>
                  <a:off x="7367095" y="4455710"/>
                  <a:ext cx="137163" cy="137163"/>
                </a:xfrm>
                <a:prstGeom prst="ellipse">
                  <a:avLst/>
                </a:prstGeom>
                <a:solidFill>
                  <a:srgbClr val="B8D43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31" name="Straight Connector 30"/>
                <p:cNvCxnSpPr>
                  <a:cxnSpLocks/>
                </p:cNvCxnSpPr>
                <p:nvPr/>
              </p:nvCxnSpPr>
              <p:spPr>
                <a:xfrm flipV="1">
                  <a:off x="7362861" y="4277619"/>
                  <a:ext cx="248934" cy="101562"/>
                </a:xfrm>
                <a:prstGeom prst="line">
                  <a:avLst/>
                </a:prstGeom>
                <a:solidFill>
                  <a:srgbClr val="B8D432"/>
                </a:solidFill>
                <a:ln w="12700" cap="flat" cmpd="sng" algn="ctr">
                  <a:solidFill>
                    <a:schemeClr val="tx1"/>
                  </a:solidFill>
                  <a:prstDash val="sysDot"/>
                  <a:miter lim="800000"/>
                  <a:headEnd type="none"/>
                  <a:tailEnd type="none"/>
                </a:ln>
                <a:effectLst/>
              </p:spPr>
            </p:cxnSp>
            <p:sp>
              <p:nvSpPr>
                <p:cNvPr id="32" name="Oval 31"/>
                <p:cNvSpPr/>
                <p:nvPr/>
              </p:nvSpPr>
              <p:spPr bwMode="auto">
                <a:xfrm>
                  <a:off x="7362861" y="4310599"/>
                  <a:ext cx="137163" cy="137163"/>
                </a:xfrm>
                <a:prstGeom prst="ellipse">
                  <a:avLst/>
                </a:prstGeom>
                <a:solidFill>
                  <a:srgbClr val="B8D43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 bwMode="auto">
                <a:xfrm>
                  <a:off x="7596733" y="4311612"/>
                  <a:ext cx="137163" cy="137163"/>
                </a:xfrm>
                <a:prstGeom prst="ellipse">
                  <a:avLst/>
                </a:prstGeom>
                <a:solidFill>
                  <a:srgbClr val="B8D43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 bwMode="auto">
                <a:xfrm rot="377738">
                  <a:off x="7596733" y="4166153"/>
                  <a:ext cx="137163" cy="137163"/>
                </a:xfrm>
                <a:prstGeom prst="ellipse">
                  <a:avLst/>
                </a:prstGeom>
                <a:solidFill>
                  <a:srgbClr val="B8D43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6630" rIns="0" bIns="4663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3229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</p:grpSp>
      <p:sp>
        <p:nvSpPr>
          <p:cNvPr id="1046" name="TextBox 1045"/>
          <p:cNvSpPr txBox="1"/>
          <p:nvPr/>
        </p:nvSpPr>
        <p:spPr>
          <a:xfrm>
            <a:off x="3715936" y="6268279"/>
            <a:ext cx="6020017" cy="41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4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 multi-model, globally-distributed database service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406944" y="5688582"/>
            <a:ext cx="1950855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2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Tunable Consistency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998594" y="147048"/>
            <a:ext cx="10701294" cy="2583811"/>
            <a:chOff x="998594" y="147048"/>
            <a:chExt cx="10701294" cy="2583811"/>
          </a:xfrm>
        </p:grpSpPr>
        <p:pic>
          <p:nvPicPr>
            <p:cNvPr id="1026" name="Picture 2" descr="Image result for azure table storage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454" y="755209"/>
              <a:ext cx="1047267" cy="1047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documentdb lo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446" y="161010"/>
              <a:ext cx="2030200" cy="1065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mongodb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444" y="544551"/>
              <a:ext cx="2616066" cy="690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gremlin api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4677" y="865106"/>
              <a:ext cx="2345211" cy="909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31" name="Connector: Elbow 1030"/>
            <p:cNvCxnSpPr>
              <a:cxnSpLocks/>
            </p:cNvCxnSpPr>
            <p:nvPr/>
          </p:nvCxnSpPr>
          <p:spPr>
            <a:xfrm>
              <a:off x="4334512" y="1892829"/>
              <a:ext cx="1268476" cy="780350"/>
            </a:xfrm>
            <a:prstGeom prst="bentConnector3">
              <a:avLst/>
            </a:prstGeom>
            <a:ln w="28575">
              <a:solidFill>
                <a:srgbClr val="92D05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or: Elbow 88"/>
            <p:cNvCxnSpPr>
              <a:cxnSpLocks/>
            </p:cNvCxnSpPr>
            <p:nvPr/>
          </p:nvCxnSpPr>
          <p:spPr>
            <a:xfrm rot="10800000" flipV="1">
              <a:off x="8627394" y="1978521"/>
              <a:ext cx="1593357" cy="70763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92D05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or: Elbow 89"/>
            <p:cNvCxnSpPr>
              <a:cxnSpLocks/>
            </p:cNvCxnSpPr>
            <p:nvPr/>
          </p:nvCxnSpPr>
          <p:spPr>
            <a:xfrm rot="5400000">
              <a:off x="6925754" y="1723350"/>
              <a:ext cx="1112220" cy="787438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92D05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449357" y="147048"/>
              <a:ext cx="800545" cy="38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36" b="1" dirty="0">
                  <a:latin typeface="Segoe UI Bold" panose="020B0802040204020203" pitchFamily="34" charset="0"/>
                  <a:cs typeface="Segoe UI Bold" panose="020B0802040204020203" pitchFamily="34" charset="0"/>
                </a:rPr>
                <a:t>SQL</a:t>
              </a:r>
            </a:p>
          </p:txBody>
        </p:sp>
        <p:pic>
          <p:nvPicPr>
            <p:cNvPr id="4" name="Picture 4" descr="Image result for javascript 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510" y="496405"/>
              <a:ext cx="721348" cy="72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383877" y="1328841"/>
              <a:ext cx="1720534" cy="414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40" dirty="0"/>
                <a:t>DocumentDB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98594" y="1882915"/>
              <a:ext cx="1562701" cy="414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36" dirty="0"/>
                <a:t>Azure </a:t>
              </a:r>
              <a:r>
                <a:rPr lang="en-US" sz="2040" dirty="0"/>
                <a:t>Tables</a:t>
              </a:r>
              <a:endParaRPr lang="en-US" sz="1836" dirty="0"/>
            </a:p>
          </p:txBody>
        </p:sp>
        <p:cxnSp>
          <p:nvCxnSpPr>
            <p:cNvPr id="87" name="Connector: Elbow 86"/>
            <p:cNvCxnSpPr>
              <a:cxnSpLocks/>
            </p:cNvCxnSpPr>
            <p:nvPr/>
          </p:nvCxnSpPr>
          <p:spPr>
            <a:xfrm>
              <a:off x="1920604" y="2367420"/>
              <a:ext cx="1804152" cy="363439"/>
            </a:xfrm>
            <a:prstGeom prst="bentConnector3">
              <a:avLst/>
            </a:prstGeom>
            <a:ln w="28575">
              <a:solidFill>
                <a:srgbClr val="92D05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8908071" y="2231475"/>
            <a:ext cx="3165733" cy="1025298"/>
            <a:chOff x="8908071" y="2231475"/>
            <a:chExt cx="3165733" cy="1025298"/>
          </a:xfrm>
        </p:grpSpPr>
        <p:cxnSp>
          <p:nvCxnSpPr>
            <p:cNvPr id="97" name="Connector: Elbow 96"/>
            <p:cNvCxnSpPr>
              <a:cxnSpLocks/>
            </p:cNvCxnSpPr>
            <p:nvPr/>
          </p:nvCxnSpPr>
          <p:spPr>
            <a:xfrm rot="10800000" flipV="1">
              <a:off x="8908071" y="2593878"/>
              <a:ext cx="1791125" cy="66289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92D050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0737091" y="2231475"/>
              <a:ext cx="1336713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(future)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6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ntroducing Azure Cosmos D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8" y="682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61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Key Capabilities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5539978"/>
          </a:xfrm>
        </p:spPr>
        <p:txBody>
          <a:bodyPr/>
          <a:lstStyle/>
          <a:p>
            <a:pPr marL="632303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</a:rPr>
              <a:t>Turnkey global distribution </a:t>
            </a:r>
          </a:p>
          <a:p>
            <a:pPr marL="632303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N" sz="3000" dirty="0">
                <a:latin typeface="Calibri" panose="020F0502020204030204" pitchFamily="34" charset="0"/>
              </a:rPr>
              <a:t>Multiple data models and popular APIs for accessing and querying data.</a:t>
            </a:r>
          </a:p>
          <a:p>
            <a:pPr marL="632303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N" sz="3000" dirty="0">
                <a:latin typeface="Calibri" panose="020F0502020204030204" pitchFamily="34" charset="0"/>
              </a:rPr>
              <a:t>Elastically scale throughput and storage on demand, worldwide. </a:t>
            </a:r>
          </a:p>
          <a:p>
            <a:pPr marL="632303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N" sz="3000" dirty="0">
                <a:latin typeface="Calibri" panose="020F0502020204030204" pitchFamily="34" charset="0"/>
              </a:rPr>
              <a:t>Build highly responsive and mission-critical applications.</a:t>
            </a:r>
          </a:p>
          <a:p>
            <a:pPr marL="632303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</a:rPr>
              <a:t>Ensure "always on" availability.</a:t>
            </a:r>
          </a:p>
          <a:p>
            <a:pPr marL="632303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N" sz="3000" dirty="0">
                <a:latin typeface="Calibri" panose="020F0502020204030204" pitchFamily="34" charset="0"/>
              </a:rPr>
              <a:t>Write globally distributed applications, the right way.</a:t>
            </a:r>
          </a:p>
          <a:p>
            <a:pPr marL="632303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</a:rPr>
              <a:t>Money back guarantees.</a:t>
            </a:r>
          </a:p>
          <a:p>
            <a:pPr marL="632303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</a:rPr>
              <a:t>No database schema/index management.</a:t>
            </a:r>
          </a:p>
          <a:p>
            <a:pPr marL="632303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</a:rPr>
              <a:t>Low cost of ownership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6371319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onnect_2016_Template_Light">
  <a:themeElements>
    <a:clrScheme name="Custom 2">
      <a:dk1>
        <a:srgbClr val="505050"/>
      </a:dk1>
      <a:lt1>
        <a:srgbClr val="FFFFFF"/>
      </a:lt1>
      <a:dk2>
        <a:srgbClr val="0078D7"/>
      </a:dk2>
      <a:lt2>
        <a:srgbClr val="FFFFFF"/>
      </a:lt2>
      <a:accent1>
        <a:srgbClr val="0078D7"/>
      </a:accent1>
      <a:accent2>
        <a:srgbClr val="5C2D91"/>
      </a:accent2>
      <a:accent3>
        <a:srgbClr val="008272"/>
      </a:accent3>
      <a:accent4>
        <a:srgbClr val="D2D2D2"/>
      </a:accent4>
      <a:accent5>
        <a:srgbClr val="737373"/>
      </a:accent5>
      <a:accent6>
        <a:srgbClr val="50505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 Features in CSharp 7.0.potx" id="{BE6ECBF8-5DC6-4C48-8A88-AED5A4ECCAA8}" vid="{1FF4E5EF-A7EE-42D8-BBEA-D087044C36FF}"/>
    </a:ext>
  </a:extLst>
</a:theme>
</file>

<file path=ppt/theme/theme2.xml><?xml version="1.0" encoding="utf-8"?>
<a:theme xmlns:a="http://schemas.openxmlformats.org/drawingml/2006/main" name="Connect_2016_Template_Dark">
  <a:themeElements>
    <a:clrScheme name="Custom 1">
      <a:dk1>
        <a:srgbClr val="505050"/>
      </a:dk1>
      <a:lt1>
        <a:srgbClr val="FFFFFF"/>
      </a:lt1>
      <a:dk2>
        <a:srgbClr val="0078D7"/>
      </a:dk2>
      <a:lt2>
        <a:srgbClr val="FFFFFF"/>
      </a:lt2>
      <a:accent1>
        <a:srgbClr val="0078D7"/>
      </a:accent1>
      <a:accent2>
        <a:srgbClr val="5C2D91"/>
      </a:accent2>
      <a:accent3>
        <a:srgbClr val="008272"/>
      </a:accent3>
      <a:accent4>
        <a:srgbClr val="D2D2D2"/>
      </a:accent4>
      <a:accent5>
        <a:srgbClr val="00BCF2"/>
      </a:accent5>
      <a:accent6>
        <a:srgbClr val="737373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 Features in CSharp 7.0.potx" id="{BE6ECBF8-5DC6-4C48-8A88-AED5A4ECCAA8}" vid="{C3BAF28A-4E63-4DB5-8E37-36491662522A}"/>
    </a:ext>
  </a:extLst>
</a:theme>
</file>

<file path=ppt/theme/theme3.xml><?xml version="1.0" encoding="utf-8"?>
<a:theme xmlns:a="http://schemas.openxmlformats.org/drawingml/2006/main" name="Generic Content">
  <a:themeElements>
    <a:clrScheme name="Cloud Campaign">
      <a:dk1>
        <a:srgbClr val="616161"/>
      </a:dk1>
      <a:lt1>
        <a:sysClr val="window" lastClr="FFFFFF"/>
      </a:lt1>
      <a:dk2>
        <a:srgbClr val="341547"/>
      </a:dk2>
      <a:lt2>
        <a:srgbClr val="541868"/>
      </a:lt2>
      <a:accent1>
        <a:srgbClr val="8A3986"/>
      </a:accent1>
      <a:accent2>
        <a:srgbClr val="2FAFE9"/>
      </a:accent2>
      <a:accent3>
        <a:srgbClr val="1B5CA9"/>
      </a:accent3>
      <a:accent4>
        <a:srgbClr val="F8C710"/>
      </a:accent4>
      <a:accent5>
        <a:srgbClr val="F17719"/>
      </a:accent5>
      <a:accent6>
        <a:srgbClr val="D52D1A"/>
      </a:accent6>
      <a:hlink>
        <a:srgbClr val="1B5CA9"/>
      </a:hlink>
      <a:folHlink>
        <a:srgbClr val="61625E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2880" tIns="146304" rIns="182880" bIns="146304" rtlCol="0">
        <a:spAutoFit/>
      </a:bodyPr>
      <a:lstStyle>
        <a:defPPr>
          <a:lnSpc>
            <a:spcPct val="90000"/>
          </a:lnSpc>
          <a:defRPr sz="2400" dirty="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 Features in CSharp 7.0.potx" id="{BE6ECBF8-5DC6-4C48-8A88-AED5A4ECCAA8}" vid="{B4F816B8-EA9C-41C8-8CE0-884B13230C6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640</Words>
  <Application>Microsoft Office PowerPoint</Application>
  <PresentationFormat>Custom</PresentationFormat>
  <Paragraphs>124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Consolas</vt:lpstr>
      <vt:lpstr>Segoe UI</vt:lpstr>
      <vt:lpstr>Segoe UI Bold</vt:lpstr>
      <vt:lpstr>Segoe UI Light</vt:lpstr>
      <vt:lpstr>Wingdings</vt:lpstr>
      <vt:lpstr>Connect_2016_Template_Light</vt:lpstr>
      <vt:lpstr>Connect_2016_Template_Dark</vt:lpstr>
      <vt:lpstr>Generic Content</vt:lpstr>
      <vt:lpstr>Azure Cosmos DB </vt:lpstr>
      <vt:lpstr>Agenda  </vt:lpstr>
      <vt:lpstr>What does NOSQL Mean?</vt:lpstr>
      <vt:lpstr>Type of NOSQL</vt:lpstr>
      <vt:lpstr>Comparison B/W SQL &amp; NO-SQL</vt:lpstr>
      <vt:lpstr>What is Azure Cosmo DB   </vt:lpstr>
      <vt:lpstr>PowerPoint Presentation</vt:lpstr>
      <vt:lpstr>PowerPoint Presentation</vt:lpstr>
      <vt:lpstr>Key Capabilities </vt:lpstr>
      <vt:lpstr>Capability comparison  </vt:lpstr>
      <vt:lpstr>Develop an app with Cosmos DB </vt:lpstr>
      <vt:lpstr>Azure Cosmos DB Emulator</vt:lpstr>
      <vt:lpstr>DEMO 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2016-11-11T17:12:51Z</dcterms:created>
  <dcterms:modified xsi:type="dcterms:W3CDTF">2017-08-31T12:33:37Z</dcterms:modified>
  <cp:category/>
</cp:coreProperties>
</file>