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11"/>
  </p:notesMasterIdLst>
  <p:handoutMasterIdLst>
    <p:handoutMasterId r:id="rId12"/>
  </p:handoutMasterIdLst>
  <p:sldIdLst>
    <p:sldId id="1367" r:id="rId4"/>
    <p:sldId id="1493" r:id="rId5"/>
    <p:sldId id="1494" r:id="rId6"/>
    <p:sldId id="1495" r:id="rId7"/>
    <p:sldId id="1496" r:id="rId8"/>
    <p:sldId id="1497" r:id="rId9"/>
    <p:sldId id="1498" r:id="rId1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494"/>
            <p14:sldId id="1495"/>
            <p14:sldId id="1496"/>
            <p14:sldId id="1497"/>
            <p14:sldId id="14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99" d="100"/>
          <a:sy n="99" d="100"/>
        </p:scale>
        <p:origin x="888" y="72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8/8/2017 10:52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8/8/2017 10:52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10:52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8/8/2017 10:52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7" y="1592262"/>
            <a:ext cx="11607799" cy="18287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N" dirty="0"/>
              <a:t>Azure API Management</a:t>
            </a:r>
            <a:br>
              <a:rPr lang="en-IN" dirty="0"/>
            </a:br>
            <a:r>
              <a:rPr lang="en-IN" dirty="0"/>
              <a:t>			             </a:t>
            </a:r>
            <a:r>
              <a:rPr lang="en-IN" sz="2800" dirty="0"/>
              <a:t>09.02.2017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 err="1"/>
              <a:t>Jothi</a:t>
            </a:r>
            <a:r>
              <a:rPr lang="en-IN" dirty="0"/>
              <a:t> Prakash A </a:t>
            </a:r>
          </a:p>
          <a:p>
            <a:r>
              <a:rPr lang="en-IN" dirty="0"/>
              <a:t>Junior Software Engineer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4237" y="1592262"/>
            <a:ext cx="9525000" cy="3677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/>
              <a:t>Creating first API in Azure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Description about the developer and publisher portal in azure.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Getting used to tools like Postman and Azure Portal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Policies. What are they? And how can it help us reduce work.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Security in azure API management</a:t>
            </a:r>
          </a:p>
          <a:p>
            <a:pPr>
              <a:lnSpc>
                <a:spcPct val="150000"/>
              </a:lnSpc>
            </a:pPr>
            <a:endParaRPr lang="en-I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Creating your first API in azure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58218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Demo on how to create your first API in azure portal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Using visual studio to deploy custom solutions to the portal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17752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/>
              <a:t>About the developer portal and Publisher portal</a:t>
            </a:r>
            <a:endParaRPr lang="en-IN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205493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Developer portal contains all the usual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Publisher portal contains users, policies, products, groups, analytics.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API’s can be added from the portal.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63476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About policies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459048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What are policies.?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Simple and XML based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latin typeface="+mj-lt"/>
              </a:rPr>
              <a:t>What you can do with policies.?</a:t>
            </a:r>
          </a:p>
          <a:p>
            <a:pPr marL="80375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500" dirty="0">
                <a:latin typeface="+mj-lt"/>
              </a:rPr>
              <a:t>Setting up rate limit</a:t>
            </a:r>
          </a:p>
          <a:p>
            <a:pPr marL="80375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500" dirty="0">
                <a:latin typeface="+mj-lt"/>
              </a:rPr>
              <a:t>Setting up protection for the API</a:t>
            </a:r>
          </a:p>
          <a:p>
            <a:pPr marL="80375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500" dirty="0">
                <a:latin typeface="+mj-lt"/>
              </a:rPr>
              <a:t>And much more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88021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922837" y="3116262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rPr>
              <a:t>Queries?</a:t>
            </a:r>
          </a:p>
        </p:txBody>
      </p:sp>
    </p:spTree>
    <p:extLst>
      <p:ext uri="{BB962C8B-B14F-4D97-AF65-F5344CB8AC3E}">
        <p14:creationId xmlns:p14="http://schemas.microsoft.com/office/powerpoint/2010/main" val="31600871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8037" y="3040062"/>
            <a:ext cx="2743199" cy="683264"/>
          </a:xfrm>
        </p:spPr>
        <p:txBody>
          <a:bodyPr/>
          <a:lstStyle/>
          <a:p>
            <a:r>
              <a:rPr lang="en-IN" sz="3600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41764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PresentationFormat>Custom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Azure API Management                 09.02.2017</vt:lpstr>
      <vt:lpstr>Agenda  </vt:lpstr>
      <vt:lpstr>Creating your first API in azure</vt:lpstr>
      <vt:lpstr>About the developer portal and Publisher portal</vt:lpstr>
      <vt:lpstr>About policies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2017-08-08T05:27:37Z</dcterms:modified>
  <cp:category/>
</cp:coreProperties>
</file>