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4229" r:id="rId1"/>
    <p:sldMasterId id="2147484310" r:id="rId2"/>
    <p:sldMasterId id="2147484348" r:id="rId3"/>
  </p:sldMasterIdLst>
  <p:notesMasterIdLst>
    <p:notesMasterId r:id="rId33"/>
  </p:notesMasterIdLst>
  <p:handoutMasterIdLst>
    <p:handoutMasterId r:id="rId34"/>
  </p:handoutMasterIdLst>
  <p:sldIdLst>
    <p:sldId id="1367" r:id="rId4"/>
    <p:sldId id="1493" r:id="rId5"/>
    <p:sldId id="1494" r:id="rId6"/>
    <p:sldId id="1495" r:id="rId7"/>
    <p:sldId id="1496" r:id="rId8"/>
    <p:sldId id="1497" r:id="rId9"/>
    <p:sldId id="1498" r:id="rId10"/>
    <p:sldId id="1499" r:id="rId11"/>
    <p:sldId id="1500" r:id="rId12"/>
    <p:sldId id="1501" r:id="rId13"/>
    <p:sldId id="1502" r:id="rId14"/>
    <p:sldId id="1503" r:id="rId15"/>
    <p:sldId id="1504" r:id="rId16"/>
    <p:sldId id="1505" r:id="rId17"/>
    <p:sldId id="1506" r:id="rId18"/>
    <p:sldId id="1507" r:id="rId19"/>
    <p:sldId id="1508" r:id="rId20"/>
    <p:sldId id="1509" r:id="rId21"/>
    <p:sldId id="1510" r:id="rId22"/>
    <p:sldId id="1511" r:id="rId23"/>
    <p:sldId id="1512" r:id="rId24"/>
    <p:sldId id="1513" r:id="rId25"/>
    <p:sldId id="1514" r:id="rId26"/>
    <p:sldId id="1515" r:id="rId27"/>
    <p:sldId id="1516" r:id="rId28"/>
    <p:sldId id="1517" r:id="rId29"/>
    <p:sldId id="1518" r:id="rId30"/>
    <p:sldId id="1519" r:id="rId31"/>
    <p:sldId id="1520" r:id="rId32"/>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Light Connect 2016 Template" id="{D3E95C9D-3DD4-45B7-BFD9-4AE9F68B7B97}">
          <p14:sldIdLst>
            <p14:sldId id="1367"/>
            <p14:sldId id="1493"/>
            <p14:sldId id="1494"/>
            <p14:sldId id="1495"/>
            <p14:sldId id="1496"/>
            <p14:sldId id="1497"/>
            <p14:sldId id="1498"/>
            <p14:sldId id="1499"/>
            <p14:sldId id="1500"/>
            <p14:sldId id="1501"/>
            <p14:sldId id="1502"/>
            <p14:sldId id="1503"/>
            <p14:sldId id="1504"/>
            <p14:sldId id="1505"/>
            <p14:sldId id="1506"/>
            <p14:sldId id="1507"/>
            <p14:sldId id="1508"/>
            <p14:sldId id="1509"/>
            <p14:sldId id="1510"/>
            <p14:sldId id="1511"/>
            <p14:sldId id="1512"/>
            <p14:sldId id="1513"/>
            <p14:sldId id="1514"/>
            <p14:sldId id="1515"/>
            <p14:sldId id="1516"/>
            <p14:sldId id="1517"/>
            <p14:sldId id="1518"/>
            <p14:sldId id="1519"/>
            <p14:sldId id="1520"/>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72"/>
    <a:srgbClr val="000000"/>
    <a:srgbClr val="592C8C"/>
    <a:srgbClr val="505050"/>
    <a:srgbClr val="00BCF2"/>
    <a:srgbClr val="D2D2D2"/>
    <a:srgbClr val="0078D7"/>
    <a:srgbClr val="32145A"/>
    <a:srgbClr val="5C2D9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96" autoAdjust="0"/>
    <p:restoredTop sz="88642" autoAdjust="0"/>
  </p:normalViewPr>
  <p:slideViewPr>
    <p:cSldViewPr>
      <p:cViewPr varScale="1">
        <p:scale>
          <a:sx n="99" d="100"/>
          <a:sy n="99" d="100"/>
        </p:scale>
        <p:origin x="888" y="90"/>
      </p:cViewPr>
      <p:guideLst/>
    </p:cSldViewPr>
  </p:slideViewPr>
  <p:outlineViewPr>
    <p:cViewPr>
      <p:scale>
        <a:sx n="33" d="100"/>
        <a:sy n="33" d="100"/>
      </p:scale>
      <p:origin x="0" y="-14442"/>
    </p:cViewPr>
  </p:outlineViewPr>
  <p:notesTextViewPr>
    <p:cViewPr>
      <p:scale>
        <a:sx n="100" d="100"/>
        <a:sy n="100" d="100"/>
      </p:scale>
      <p:origin x="0" y="0"/>
    </p:cViewPr>
  </p:notesTextViewPr>
  <p:sorterViewPr>
    <p:cViewPr>
      <p:scale>
        <a:sx n="75" d="100"/>
        <a:sy n="75" d="100"/>
      </p:scale>
      <p:origin x="0" y="-2292"/>
    </p:cViewPr>
  </p:sorterViewPr>
  <p:notesViewPr>
    <p:cSldViewPr showGuides="1">
      <p:cViewPr>
        <p:scale>
          <a:sx n="100" d="100"/>
          <a:sy n="100" d="100"/>
        </p:scale>
        <p:origin x="3552" y="35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7542FD-3D2F-40DB-A062-FEAFF4A04C9C}" type="doc">
      <dgm:prSet loTypeId="urn:microsoft.com/office/officeart/2005/8/layout/process2" loCatId="process" qsTypeId="urn:microsoft.com/office/officeart/2005/8/quickstyle/simple1" qsCatId="simple" csTypeId="urn:microsoft.com/office/officeart/2005/8/colors/accent1_2" csCatId="accent1" phldr="1"/>
      <dgm:spPr/>
    </dgm:pt>
    <dgm:pt modelId="{68F2A003-EE35-44D9-A931-54D49DBB8B23}">
      <dgm:prSet phldrT="[Text]"/>
      <dgm:spPr/>
      <dgm:t>
        <a:bodyPr/>
        <a:lstStyle/>
        <a:p>
          <a:r>
            <a:rPr lang="en-US" dirty="0"/>
            <a:t>User Interface</a:t>
          </a:r>
        </a:p>
      </dgm:t>
    </dgm:pt>
    <dgm:pt modelId="{1848F791-AFE3-4E20-A177-532C946E8A3B}" type="parTrans" cxnId="{DBF54FAB-8800-4774-9749-74558FD5798F}">
      <dgm:prSet/>
      <dgm:spPr/>
      <dgm:t>
        <a:bodyPr/>
        <a:lstStyle/>
        <a:p>
          <a:endParaRPr lang="en-US"/>
        </a:p>
      </dgm:t>
    </dgm:pt>
    <dgm:pt modelId="{572468B9-7E77-4777-9C36-5EA607A97918}" type="sibTrans" cxnId="{DBF54FAB-8800-4774-9749-74558FD5798F}">
      <dgm:prSet/>
      <dgm:spPr/>
      <dgm:t>
        <a:bodyPr/>
        <a:lstStyle/>
        <a:p>
          <a:endParaRPr lang="en-US"/>
        </a:p>
      </dgm:t>
    </dgm:pt>
    <dgm:pt modelId="{83CEC443-E322-4B74-9346-FC7DB5C8D53A}">
      <dgm:prSet phldrT="[Text]"/>
      <dgm:spPr/>
      <dgm:t>
        <a:bodyPr/>
        <a:lstStyle/>
        <a:p>
          <a:r>
            <a:rPr lang="en-US" dirty="0"/>
            <a:t>Data Access</a:t>
          </a:r>
        </a:p>
      </dgm:t>
    </dgm:pt>
    <dgm:pt modelId="{E9C9735C-F432-435B-B84F-C70998740EBE}" type="parTrans" cxnId="{19B0D33C-6B44-41C2-9089-82DF5C7A8D28}">
      <dgm:prSet/>
      <dgm:spPr/>
      <dgm:t>
        <a:bodyPr/>
        <a:lstStyle/>
        <a:p>
          <a:endParaRPr lang="en-US"/>
        </a:p>
      </dgm:t>
    </dgm:pt>
    <dgm:pt modelId="{4334F2AF-9B38-42C7-A3A9-AC1D81CEB791}" type="sibTrans" cxnId="{19B0D33C-6B44-41C2-9089-82DF5C7A8D28}">
      <dgm:prSet/>
      <dgm:spPr/>
      <dgm:t>
        <a:bodyPr/>
        <a:lstStyle/>
        <a:p>
          <a:endParaRPr lang="en-US"/>
        </a:p>
      </dgm:t>
    </dgm:pt>
    <dgm:pt modelId="{72613542-E565-4D76-8D67-2E3CF9811C11}" type="pres">
      <dgm:prSet presAssocID="{A17542FD-3D2F-40DB-A062-FEAFF4A04C9C}" presName="linearFlow" presStyleCnt="0">
        <dgm:presLayoutVars>
          <dgm:resizeHandles val="exact"/>
        </dgm:presLayoutVars>
      </dgm:prSet>
      <dgm:spPr/>
    </dgm:pt>
    <dgm:pt modelId="{8A739016-161C-4C03-9930-A7917F470990}" type="pres">
      <dgm:prSet presAssocID="{68F2A003-EE35-44D9-A931-54D49DBB8B23}" presName="node" presStyleLbl="node1" presStyleIdx="0" presStyleCnt="2">
        <dgm:presLayoutVars>
          <dgm:bulletEnabled val="1"/>
        </dgm:presLayoutVars>
      </dgm:prSet>
      <dgm:spPr/>
    </dgm:pt>
    <dgm:pt modelId="{AC440025-FF7A-4289-B9ED-FA6A5FC22FC3}" type="pres">
      <dgm:prSet presAssocID="{572468B9-7E77-4777-9C36-5EA607A97918}" presName="sibTrans" presStyleLbl="sibTrans2D1" presStyleIdx="0" presStyleCnt="1"/>
      <dgm:spPr/>
    </dgm:pt>
    <dgm:pt modelId="{F96AA93C-7EE9-466F-9B44-DEBE9A8CECAB}" type="pres">
      <dgm:prSet presAssocID="{572468B9-7E77-4777-9C36-5EA607A97918}" presName="connectorText" presStyleLbl="sibTrans2D1" presStyleIdx="0" presStyleCnt="1"/>
      <dgm:spPr/>
    </dgm:pt>
    <dgm:pt modelId="{09FE1C59-06DF-414D-A0B0-39BB91E6401D}" type="pres">
      <dgm:prSet presAssocID="{83CEC443-E322-4B74-9346-FC7DB5C8D53A}" presName="node" presStyleLbl="node1" presStyleIdx="1" presStyleCnt="2">
        <dgm:presLayoutVars>
          <dgm:bulletEnabled val="1"/>
        </dgm:presLayoutVars>
      </dgm:prSet>
      <dgm:spPr/>
    </dgm:pt>
  </dgm:ptLst>
  <dgm:cxnLst>
    <dgm:cxn modelId="{E9DFD201-1A13-40EC-A482-F970BC034979}" type="presOf" srcId="{572468B9-7E77-4777-9C36-5EA607A97918}" destId="{AC440025-FF7A-4289-B9ED-FA6A5FC22FC3}" srcOrd="0" destOrd="0" presId="urn:microsoft.com/office/officeart/2005/8/layout/process2"/>
    <dgm:cxn modelId="{19B0D33C-6B44-41C2-9089-82DF5C7A8D28}" srcId="{A17542FD-3D2F-40DB-A062-FEAFF4A04C9C}" destId="{83CEC443-E322-4B74-9346-FC7DB5C8D53A}" srcOrd="1" destOrd="0" parTransId="{E9C9735C-F432-435B-B84F-C70998740EBE}" sibTransId="{4334F2AF-9B38-42C7-A3A9-AC1D81CEB791}"/>
    <dgm:cxn modelId="{D961143E-B4ED-4298-8313-177D94C265BA}" type="presOf" srcId="{83CEC443-E322-4B74-9346-FC7DB5C8D53A}" destId="{09FE1C59-06DF-414D-A0B0-39BB91E6401D}" srcOrd="0" destOrd="0" presId="urn:microsoft.com/office/officeart/2005/8/layout/process2"/>
    <dgm:cxn modelId="{39A91F60-2F8D-4C59-85AD-1ACA86FD8F75}" type="presOf" srcId="{A17542FD-3D2F-40DB-A062-FEAFF4A04C9C}" destId="{72613542-E565-4D76-8D67-2E3CF9811C11}" srcOrd="0" destOrd="0" presId="urn:microsoft.com/office/officeart/2005/8/layout/process2"/>
    <dgm:cxn modelId="{C57F7794-3279-4E06-B7BB-10C1A9355DAC}" type="presOf" srcId="{572468B9-7E77-4777-9C36-5EA607A97918}" destId="{F96AA93C-7EE9-466F-9B44-DEBE9A8CECAB}" srcOrd="1" destOrd="0" presId="urn:microsoft.com/office/officeart/2005/8/layout/process2"/>
    <dgm:cxn modelId="{DBF54FAB-8800-4774-9749-74558FD5798F}" srcId="{A17542FD-3D2F-40DB-A062-FEAFF4A04C9C}" destId="{68F2A003-EE35-44D9-A931-54D49DBB8B23}" srcOrd="0" destOrd="0" parTransId="{1848F791-AFE3-4E20-A177-532C946E8A3B}" sibTransId="{572468B9-7E77-4777-9C36-5EA607A97918}"/>
    <dgm:cxn modelId="{10A4A5AE-7CF9-49B3-BA2D-B835B0BA3F43}" type="presOf" srcId="{68F2A003-EE35-44D9-A931-54D49DBB8B23}" destId="{8A739016-161C-4C03-9930-A7917F470990}" srcOrd="0" destOrd="0" presId="urn:microsoft.com/office/officeart/2005/8/layout/process2"/>
    <dgm:cxn modelId="{E002EF2C-59DD-4254-B5B1-CD3D3C2702AE}" type="presParOf" srcId="{72613542-E565-4D76-8D67-2E3CF9811C11}" destId="{8A739016-161C-4C03-9930-A7917F470990}" srcOrd="0" destOrd="0" presId="urn:microsoft.com/office/officeart/2005/8/layout/process2"/>
    <dgm:cxn modelId="{2BBEA985-65ED-4E79-A4B9-4570A2D60492}" type="presParOf" srcId="{72613542-E565-4D76-8D67-2E3CF9811C11}" destId="{AC440025-FF7A-4289-B9ED-FA6A5FC22FC3}" srcOrd="1" destOrd="0" presId="urn:microsoft.com/office/officeart/2005/8/layout/process2"/>
    <dgm:cxn modelId="{440761BB-B8C7-414D-9062-20D2F9ACB017}" type="presParOf" srcId="{AC440025-FF7A-4289-B9ED-FA6A5FC22FC3}" destId="{F96AA93C-7EE9-466F-9B44-DEBE9A8CECAB}" srcOrd="0" destOrd="0" presId="urn:microsoft.com/office/officeart/2005/8/layout/process2"/>
    <dgm:cxn modelId="{9618416C-DBE9-4F70-AE55-FDAF458510C1}" type="presParOf" srcId="{72613542-E565-4D76-8D67-2E3CF9811C11}" destId="{09FE1C59-06DF-414D-A0B0-39BB91E6401D}" srcOrd="2"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CB4C8A-7580-4654-B298-3FD807929024}" type="doc">
      <dgm:prSet loTypeId="urn:microsoft.com/office/officeart/2005/8/layout/process2" loCatId="process" qsTypeId="urn:microsoft.com/office/officeart/2005/8/quickstyle/simple1" qsCatId="simple" csTypeId="urn:microsoft.com/office/officeart/2005/8/colors/accent1_2" csCatId="accent1" phldr="1"/>
      <dgm:spPr/>
    </dgm:pt>
    <dgm:pt modelId="{9CD552C6-12AC-407C-81EA-162B56A4EF7B}">
      <dgm:prSet phldrT="[Text]"/>
      <dgm:spPr/>
      <dgm:t>
        <a:bodyPr/>
        <a:lstStyle/>
        <a:p>
          <a:r>
            <a:rPr lang="en-US" dirty="0"/>
            <a:t>User Interface</a:t>
          </a:r>
        </a:p>
      </dgm:t>
    </dgm:pt>
    <dgm:pt modelId="{F8ADC7E6-58ED-4BC7-B89A-BBB52B7FB82B}" type="parTrans" cxnId="{9BC3E4C3-FF22-47C2-9CE6-8870952F7550}">
      <dgm:prSet/>
      <dgm:spPr/>
      <dgm:t>
        <a:bodyPr/>
        <a:lstStyle/>
        <a:p>
          <a:endParaRPr lang="en-US"/>
        </a:p>
      </dgm:t>
    </dgm:pt>
    <dgm:pt modelId="{AE43F3B7-8D00-405A-93F3-DC261ADD7695}" type="sibTrans" cxnId="{9BC3E4C3-FF22-47C2-9CE6-8870952F7550}">
      <dgm:prSet/>
      <dgm:spPr/>
      <dgm:t>
        <a:bodyPr/>
        <a:lstStyle/>
        <a:p>
          <a:endParaRPr lang="en-US"/>
        </a:p>
      </dgm:t>
    </dgm:pt>
    <dgm:pt modelId="{EFFCFED3-BA07-42C9-AB92-226E48D20D27}">
      <dgm:prSet phldrT="[Text]"/>
      <dgm:spPr/>
      <dgm:t>
        <a:bodyPr/>
        <a:lstStyle/>
        <a:p>
          <a:r>
            <a:rPr lang="en-US" dirty="0"/>
            <a:t>Business Logic</a:t>
          </a:r>
        </a:p>
      </dgm:t>
    </dgm:pt>
    <dgm:pt modelId="{517009BC-C81F-4393-B076-66FC5C0829B4}" type="parTrans" cxnId="{C2963F04-B9B4-4331-8339-6B0E62591DFF}">
      <dgm:prSet/>
      <dgm:spPr/>
      <dgm:t>
        <a:bodyPr/>
        <a:lstStyle/>
        <a:p>
          <a:endParaRPr lang="en-US"/>
        </a:p>
      </dgm:t>
    </dgm:pt>
    <dgm:pt modelId="{380DA917-1334-40DE-BC02-2DCBD3B65859}" type="sibTrans" cxnId="{C2963F04-B9B4-4331-8339-6B0E62591DFF}">
      <dgm:prSet/>
      <dgm:spPr/>
      <dgm:t>
        <a:bodyPr/>
        <a:lstStyle/>
        <a:p>
          <a:endParaRPr lang="en-US"/>
        </a:p>
      </dgm:t>
    </dgm:pt>
    <dgm:pt modelId="{D448FE20-4E96-4A97-860A-762195E9BB7C}">
      <dgm:prSet phldrT="[Text]"/>
      <dgm:spPr/>
      <dgm:t>
        <a:bodyPr/>
        <a:lstStyle/>
        <a:p>
          <a:r>
            <a:rPr lang="en-US" dirty="0"/>
            <a:t>Data Access</a:t>
          </a:r>
        </a:p>
      </dgm:t>
    </dgm:pt>
    <dgm:pt modelId="{706E265D-624A-489A-94E3-33C9B36B3E84}" type="parTrans" cxnId="{E9D02F6F-F6B6-4F39-8D49-7AA553A4B4C0}">
      <dgm:prSet/>
      <dgm:spPr/>
      <dgm:t>
        <a:bodyPr/>
        <a:lstStyle/>
        <a:p>
          <a:endParaRPr lang="en-US"/>
        </a:p>
      </dgm:t>
    </dgm:pt>
    <dgm:pt modelId="{83D232DF-D89A-4F21-83A8-CAD0CF90C375}" type="sibTrans" cxnId="{E9D02F6F-F6B6-4F39-8D49-7AA553A4B4C0}">
      <dgm:prSet/>
      <dgm:spPr/>
      <dgm:t>
        <a:bodyPr/>
        <a:lstStyle/>
        <a:p>
          <a:endParaRPr lang="en-US"/>
        </a:p>
      </dgm:t>
    </dgm:pt>
    <dgm:pt modelId="{FF5DDF8F-DC7B-4714-8733-98174F634B4A}" type="pres">
      <dgm:prSet presAssocID="{E9CB4C8A-7580-4654-B298-3FD807929024}" presName="linearFlow" presStyleCnt="0">
        <dgm:presLayoutVars>
          <dgm:resizeHandles val="exact"/>
        </dgm:presLayoutVars>
      </dgm:prSet>
      <dgm:spPr/>
    </dgm:pt>
    <dgm:pt modelId="{DCC4FF50-E740-4858-BEA0-434A8A45B10D}" type="pres">
      <dgm:prSet presAssocID="{9CD552C6-12AC-407C-81EA-162B56A4EF7B}" presName="node" presStyleLbl="node1" presStyleIdx="0" presStyleCnt="3">
        <dgm:presLayoutVars>
          <dgm:bulletEnabled val="1"/>
        </dgm:presLayoutVars>
      </dgm:prSet>
      <dgm:spPr/>
    </dgm:pt>
    <dgm:pt modelId="{E7E16441-E41D-4D64-B194-BE88CC3C8CED}" type="pres">
      <dgm:prSet presAssocID="{AE43F3B7-8D00-405A-93F3-DC261ADD7695}" presName="sibTrans" presStyleLbl="sibTrans2D1" presStyleIdx="0" presStyleCnt="2"/>
      <dgm:spPr/>
    </dgm:pt>
    <dgm:pt modelId="{A998523B-E92D-4B1D-BD50-C23521D9355F}" type="pres">
      <dgm:prSet presAssocID="{AE43F3B7-8D00-405A-93F3-DC261ADD7695}" presName="connectorText" presStyleLbl="sibTrans2D1" presStyleIdx="0" presStyleCnt="2"/>
      <dgm:spPr/>
    </dgm:pt>
    <dgm:pt modelId="{904D009F-309F-46CC-B98C-8C6BB90C67DA}" type="pres">
      <dgm:prSet presAssocID="{EFFCFED3-BA07-42C9-AB92-226E48D20D27}" presName="node" presStyleLbl="node1" presStyleIdx="1" presStyleCnt="3">
        <dgm:presLayoutVars>
          <dgm:bulletEnabled val="1"/>
        </dgm:presLayoutVars>
      </dgm:prSet>
      <dgm:spPr/>
    </dgm:pt>
    <dgm:pt modelId="{C8BA70CD-DCDC-4709-8550-E8A3D4284C95}" type="pres">
      <dgm:prSet presAssocID="{380DA917-1334-40DE-BC02-2DCBD3B65859}" presName="sibTrans" presStyleLbl="sibTrans2D1" presStyleIdx="1" presStyleCnt="2"/>
      <dgm:spPr/>
    </dgm:pt>
    <dgm:pt modelId="{72D1B5A1-EB16-4C5A-9879-F38B172BC503}" type="pres">
      <dgm:prSet presAssocID="{380DA917-1334-40DE-BC02-2DCBD3B65859}" presName="connectorText" presStyleLbl="sibTrans2D1" presStyleIdx="1" presStyleCnt="2"/>
      <dgm:spPr/>
    </dgm:pt>
    <dgm:pt modelId="{1FE093BB-629C-4EB8-913F-E44AE6C6D5A5}" type="pres">
      <dgm:prSet presAssocID="{D448FE20-4E96-4A97-860A-762195E9BB7C}" presName="node" presStyleLbl="node1" presStyleIdx="2" presStyleCnt="3">
        <dgm:presLayoutVars>
          <dgm:bulletEnabled val="1"/>
        </dgm:presLayoutVars>
      </dgm:prSet>
      <dgm:spPr/>
    </dgm:pt>
  </dgm:ptLst>
  <dgm:cxnLst>
    <dgm:cxn modelId="{C2963F04-B9B4-4331-8339-6B0E62591DFF}" srcId="{E9CB4C8A-7580-4654-B298-3FD807929024}" destId="{EFFCFED3-BA07-42C9-AB92-226E48D20D27}" srcOrd="1" destOrd="0" parTransId="{517009BC-C81F-4393-B076-66FC5C0829B4}" sibTransId="{380DA917-1334-40DE-BC02-2DCBD3B65859}"/>
    <dgm:cxn modelId="{18F14515-7DA0-444D-805F-0F9F19EFD9AF}" type="presOf" srcId="{380DA917-1334-40DE-BC02-2DCBD3B65859}" destId="{72D1B5A1-EB16-4C5A-9879-F38B172BC503}" srcOrd="1" destOrd="0" presId="urn:microsoft.com/office/officeart/2005/8/layout/process2"/>
    <dgm:cxn modelId="{40CBC815-93D1-4C4A-9064-6DD37ED1A6AD}" type="presOf" srcId="{380DA917-1334-40DE-BC02-2DCBD3B65859}" destId="{C8BA70CD-DCDC-4709-8550-E8A3D4284C95}" srcOrd="0" destOrd="0" presId="urn:microsoft.com/office/officeart/2005/8/layout/process2"/>
    <dgm:cxn modelId="{CE5FF16B-0E3D-4847-B8CD-860DBB467174}" type="presOf" srcId="{D448FE20-4E96-4A97-860A-762195E9BB7C}" destId="{1FE093BB-629C-4EB8-913F-E44AE6C6D5A5}" srcOrd="0" destOrd="0" presId="urn:microsoft.com/office/officeart/2005/8/layout/process2"/>
    <dgm:cxn modelId="{73BE594D-7E9A-4642-BAB0-7068C0BFBAEF}" type="presOf" srcId="{EFFCFED3-BA07-42C9-AB92-226E48D20D27}" destId="{904D009F-309F-46CC-B98C-8C6BB90C67DA}" srcOrd="0" destOrd="0" presId="urn:microsoft.com/office/officeart/2005/8/layout/process2"/>
    <dgm:cxn modelId="{E9D02F6F-F6B6-4F39-8D49-7AA553A4B4C0}" srcId="{E9CB4C8A-7580-4654-B298-3FD807929024}" destId="{D448FE20-4E96-4A97-860A-762195E9BB7C}" srcOrd="2" destOrd="0" parTransId="{706E265D-624A-489A-94E3-33C9B36B3E84}" sibTransId="{83D232DF-D89A-4F21-83A8-CAD0CF90C375}"/>
    <dgm:cxn modelId="{80B3A656-352C-4F0F-9287-5346CCB2FF02}" type="presOf" srcId="{AE43F3B7-8D00-405A-93F3-DC261ADD7695}" destId="{A998523B-E92D-4B1D-BD50-C23521D9355F}" srcOrd="1" destOrd="0" presId="urn:microsoft.com/office/officeart/2005/8/layout/process2"/>
    <dgm:cxn modelId="{90190C58-D391-4EAB-858E-DD2750F49BEB}" type="presOf" srcId="{E9CB4C8A-7580-4654-B298-3FD807929024}" destId="{FF5DDF8F-DC7B-4714-8733-98174F634B4A}" srcOrd="0" destOrd="0" presId="urn:microsoft.com/office/officeart/2005/8/layout/process2"/>
    <dgm:cxn modelId="{9BC3E4C3-FF22-47C2-9CE6-8870952F7550}" srcId="{E9CB4C8A-7580-4654-B298-3FD807929024}" destId="{9CD552C6-12AC-407C-81EA-162B56A4EF7B}" srcOrd="0" destOrd="0" parTransId="{F8ADC7E6-58ED-4BC7-B89A-BBB52B7FB82B}" sibTransId="{AE43F3B7-8D00-405A-93F3-DC261ADD7695}"/>
    <dgm:cxn modelId="{9649F1EB-0998-436F-A558-8075271ABD41}" type="presOf" srcId="{9CD552C6-12AC-407C-81EA-162B56A4EF7B}" destId="{DCC4FF50-E740-4858-BEA0-434A8A45B10D}" srcOrd="0" destOrd="0" presId="urn:microsoft.com/office/officeart/2005/8/layout/process2"/>
    <dgm:cxn modelId="{F87666F2-EC15-4D08-861C-614FF2F8AF40}" type="presOf" srcId="{AE43F3B7-8D00-405A-93F3-DC261ADD7695}" destId="{E7E16441-E41D-4D64-B194-BE88CC3C8CED}" srcOrd="0" destOrd="0" presId="urn:microsoft.com/office/officeart/2005/8/layout/process2"/>
    <dgm:cxn modelId="{45826433-F7DA-4ABB-9B14-D577F9EFB989}" type="presParOf" srcId="{FF5DDF8F-DC7B-4714-8733-98174F634B4A}" destId="{DCC4FF50-E740-4858-BEA0-434A8A45B10D}" srcOrd="0" destOrd="0" presId="urn:microsoft.com/office/officeart/2005/8/layout/process2"/>
    <dgm:cxn modelId="{E6C154C9-990F-4FF5-A0D0-327613E2BB0B}" type="presParOf" srcId="{FF5DDF8F-DC7B-4714-8733-98174F634B4A}" destId="{E7E16441-E41D-4D64-B194-BE88CC3C8CED}" srcOrd="1" destOrd="0" presId="urn:microsoft.com/office/officeart/2005/8/layout/process2"/>
    <dgm:cxn modelId="{2F25BD17-4F91-4DF5-807A-CD1C862E7021}" type="presParOf" srcId="{E7E16441-E41D-4D64-B194-BE88CC3C8CED}" destId="{A998523B-E92D-4B1D-BD50-C23521D9355F}" srcOrd="0" destOrd="0" presId="urn:microsoft.com/office/officeart/2005/8/layout/process2"/>
    <dgm:cxn modelId="{A6499732-DE46-42CA-9692-61B78D3F59DC}" type="presParOf" srcId="{FF5DDF8F-DC7B-4714-8733-98174F634B4A}" destId="{904D009F-309F-46CC-B98C-8C6BB90C67DA}" srcOrd="2" destOrd="0" presId="urn:microsoft.com/office/officeart/2005/8/layout/process2"/>
    <dgm:cxn modelId="{6E3DA2E9-9E88-4796-A760-66268CAB438B}" type="presParOf" srcId="{FF5DDF8F-DC7B-4714-8733-98174F634B4A}" destId="{C8BA70CD-DCDC-4709-8550-E8A3D4284C95}" srcOrd="3" destOrd="0" presId="urn:microsoft.com/office/officeart/2005/8/layout/process2"/>
    <dgm:cxn modelId="{63EC3FF7-B071-4C1D-9446-879F912F6538}" type="presParOf" srcId="{C8BA70CD-DCDC-4709-8550-E8A3D4284C95}" destId="{72D1B5A1-EB16-4C5A-9879-F38B172BC503}" srcOrd="0" destOrd="0" presId="urn:microsoft.com/office/officeart/2005/8/layout/process2"/>
    <dgm:cxn modelId="{7F28EF0A-F68F-4371-A1E4-83C45063E526}" type="presParOf" srcId="{FF5DDF8F-DC7B-4714-8733-98174F634B4A}" destId="{1FE093BB-629C-4EB8-913F-E44AE6C6D5A5}"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739016-161C-4C03-9930-A7917F470990}">
      <dsp:nvSpPr>
        <dsp:cNvPr id="0" name=""/>
        <dsp:cNvSpPr/>
      </dsp:nvSpPr>
      <dsp:spPr>
        <a:xfrm>
          <a:off x="3691700" y="531"/>
          <a:ext cx="3132198" cy="1740110"/>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kern="1200" dirty="0"/>
            <a:t>User Interface</a:t>
          </a:r>
        </a:p>
      </dsp:txBody>
      <dsp:txXfrm>
        <a:off x="3742666" y="51497"/>
        <a:ext cx="3030266" cy="1638178"/>
      </dsp:txXfrm>
    </dsp:sp>
    <dsp:sp modelId="{AC440025-FF7A-4289-B9ED-FA6A5FC22FC3}">
      <dsp:nvSpPr>
        <dsp:cNvPr id="0" name=""/>
        <dsp:cNvSpPr/>
      </dsp:nvSpPr>
      <dsp:spPr>
        <a:xfrm rot="5400000">
          <a:off x="4931529" y="1784144"/>
          <a:ext cx="652541" cy="78304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rot="-5400000">
        <a:off x="5022885" y="1849398"/>
        <a:ext cx="469829" cy="456779"/>
      </dsp:txXfrm>
    </dsp:sp>
    <dsp:sp modelId="{09FE1C59-06DF-414D-A0B0-39BB91E6401D}">
      <dsp:nvSpPr>
        <dsp:cNvPr id="0" name=""/>
        <dsp:cNvSpPr/>
      </dsp:nvSpPr>
      <dsp:spPr>
        <a:xfrm>
          <a:off x="3691700" y="2610696"/>
          <a:ext cx="3132198" cy="1740110"/>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kern="1200" dirty="0"/>
            <a:t>Data Access</a:t>
          </a:r>
        </a:p>
      </dsp:txBody>
      <dsp:txXfrm>
        <a:off x="3742666" y="2661662"/>
        <a:ext cx="3030266" cy="16381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C4FF50-E740-4858-BEA0-434A8A45B10D}">
      <dsp:nvSpPr>
        <dsp:cNvPr id="0" name=""/>
        <dsp:cNvSpPr/>
      </dsp:nvSpPr>
      <dsp:spPr>
        <a:xfrm>
          <a:off x="4278748" y="0"/>
          <a:ext cx="1958102" cy="1087834"/>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User Interface</a:t>
          </a:r>
        </a:p>
      </dsp:txBody>
      <dsp:txXfrm>
        <a:off x="4310610" y="31862"/>
        <a:ext cx="1894378" cy="1024110"/>
      </dsp:txXfrm>
    </dsp:sp>
    <dsp:sp modelId="{E7E16441-E41D-4D64-B194-BE88CC3C8CED}">
      <dsp:nvSpPr>
        <dsp:cNvPr id="0" name=""/>
        <dsp:cNvSpPr/>
      </dsp:nvSpPr>
      <dsp:spPr>
        <a:xfrm rot="5400000">
          <a:off x="5053831" y="1115030"/>
          <a:ext cx="407937" cy="4895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5400000">
        <a:off x="5110943" y="1155824"/>
        <a:ext cx="293715" cy="285556"/>
      </dsp:txXfrm>
    </dsp:sp>
    <dsp:sp modelId="{904D009F-309F-46CC-B98C-8C6BB90C67DA}">
      <dsp:nvSpPr>
        <dsp:cNvPr id="0" name=""/>
        <dsp:cNvSpPr/>
      </dsp:nvSpPr>
      <dsp:spPr>
        <a:xfrm>
          <a:off x="4278748" y="1631751"/>
          <a:ext cx="1958102" cy="1087834"/>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Business Logic</a:t>
          </a:r>
        </a:p>
      </dsp:txBody>
      <dsp:txXfrm>
        <a:off x="4310610" y="1663613"/>
        <a:ext cx="1894378" cy="1024110"/>
      </dsp:txXfrm>
    </dsp:sp>
    <dsp:sp modelId="{C8BA70CD-DCDC-4709-8550-E8A3D4284C95}">
      <dsp:nvSpPr>
        <dsp:cNvPr id="0" name=""/>
        <dsp:cNvSpPr/>
      </dsp:nvSpPr>
      <dsp:spPr>
        <a:xfrm rot="5400000">
          <a:off x="5053831" y="2746782"/>
          <a:ext cx="407937" cy="4895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5400000">
        <a:off x="5110943" y="2787576"/>
        <a:ext cx="293715" cy="285556"/>
      </dsp:txXfrm>
    </dsp:sp>
    <dsp:sp modelId="{1FE093BB-629C-4EB8-913F-E44AE6C6D5A5}">
      <dsp:nvSpPr>
        <dsp:cNvPr id="0" name=""/>
        <dsp:cNvSpPr/>
      </dsp:nvSpPr>
      <dsp:spPr>
        <a:xfrm>
          <a:off x="4278748" y="3263503"/>
          <a:ext cx="1958102" cy="1087834"/>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Data Access</a:t>
          </a:r>
        </a:p>
      </dsp:txBody>
      <dsp:txXfrm>
        <a:off x="4310610" y="3295365"/>
        <a:ext cx="1894378" cy="1024110"/>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a:latin typeface="Segoe UI" pitchFamily="34" charset="0"/>
              </a:rPr>
              <a:t>Microsoft Connect 2016</a:t>
            </a: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8/8/2017 11:02 AM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a:t>Microsoft Connect 2016</a:t>
            </a: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8/8/2017 11:02 AM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Header Placeholder 3"/>
          <p:cNvSpPr>
            <a:spLocks noGrp="1"/>
          </p:cNvSpPr>
          <p:nvPr>
            <p:ph type="hdr" sz="quarter" idx="10"/>
          </p:nvPr>
        </p:nvSpPr>
        <p:spPr/>
        <p:txBody>
          <a:bodyPr/>
          <a:lstStyle/>
          <a:p>
            <a:r>
              <a:rPr lang="en-US"/>
              <a:t>Microsoft Connect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8/8/2017 11:03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3848546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Header Placeholder 3"/>
          <p:cNvSpPr>
            <a:spLocks noGrp="1"/>
          </p:cNvSpPr>
          <p:nvPr>
            <p:ph type="hdr" sz="quarter" idx="10"/>
          </p:nvPr>
        </p:nvSpPr>
        <p:spPr/>
        <p:txBody>
          <a:bodyPr/>
          <a:lstStyle/>
          <a:p>
            <a:r>
              <a:rPr lang="en-US"/>
              <a:t>Microsoft Connect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8/8/2017 11:04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a:t>
            </a:fld>
            <a:endParaRPr lang="en-US" dirty="0"/>
          </a:p>
        </p:txBody>
      </p:sp>
    </p:spTree>
    <p:extLst>
      <p:ext uri="{BB962C8B-B14F-4D97-AF65-F5344CB8AC3E}">
        <p14:creationId xmlns:p14="http://schemas.microsoft.com/office/powerpoint/2010/main" val="2553270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emf"/><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Master" Target="../slideMasters/slideMaster2.xml"/><Relationship Id="rId5" Type="http://schemas.openxmlformats.org/officeDocument/2006/relationships/image" Target="../media/image5.emf"/><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p:bgPr>
        <a:solidFill>
          <a:srgbClr val="0078D7"/>
        </a:solidFill>
        <a:effectLst/>
      </p:bgPr>
    </p:bg>
    <p:spTree>
      <p:nvGrpSpPr>
        <p:cNvPr id="1" name=""/>
        <p:cNvGrpSpPr/>
        <p:nvPr/>
      </p:nvGrpSpPr>
      <p:grpSpPr>
        <a:xfrm>
          <a:off x="0" y="0"/>
          <a:ext cx="0" cy="0"/>
          <a:chOff x="0" y="0"/>
          <a:chExt cx="0" cy="0"/>
        </a:xfrm>
      </p:grpSpPr>
      <p:pic>
        <p:nvPicPr>
          <p:cNvPr id="19" name="Picture 18"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9230" y="6240963"/>
            <a:ext cx="1278510" cy="274137"/>
          </a:xfrm>
          <a:prstGeom prst="rect">
            <a:avLst/>
          </a:prstGeom>
        </p:spPr>
      </p:pic>
    </p:spTree>
    <p:extLst>
      <p:ext uri="{BB962C8B-B14F-4D97-AF65-F5344CB8AC3E}">
        <p14:creationId xmlns:p14="http://schemas.microsoft.com/office/powerpoint/2010/main" val="2655962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7397787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795992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userDrawn="1"/>
        </p:nvPicPr>
        <p:blipFill>
          <a:blip r:embed="rId2"/>
          <a:stretch>
            <a:fillRect/>
          </a:stretch>
        </p:blipFill>
        <p:spPr>
          <a:xfrm>
            <a:off x="10485437" y="166686"/>
            <a:ext cx="1709738" cy="257175"/>
          </a:xfrm>
          <a:prstGeom prst="rect">
            <a:avLst/>
          </a:prstGeom>
        </p:spPr>
      </p:pic>
    </p:spTree>
    <p:extLst>
      <p:ext uri="{BB962C8B-B14F-4D97-AF65-F5344CB8AC3E}">
        <p14:creationId xmlns:p14="http://schemas.microsoft.com/office/powerpoint/2010/main" val="116056847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7994670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18933552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Title 4"/>
          <p:cNvSpPr>
            <a:spLocks noGrp="1"/>
          </p:cNvSpPr>
          <p:nvPr>
            <p:ph type="title"/>
          </p:nvPr>
        </p:nvSpPr>
        <p:spPr>
          <a:xfrm>
            <a:off x="1101436" y="2963862"/>
            <a:ext cx="10235966" cy="917575"/>
          </a:xfrm>
        </p:spPr>
        <p:txBody>
          <a:bodyPr anchor="ctr" anchorCtr="0"/>
          <a:lstStyle>
            <a:lvl1pPr algn="l">
              <a:defRPr>
                <a:gradFill>
                  <a:gsLst>
                    <a:gs pos="1250">
                      <a:schemeClr val="tx1"/>
                    </a:gs>
                    <a:gs pos="100000">
                      <a:schemeClr val="tx1"/>
                    </a:gs>
                  </a:gsLst>
                  <a:lin ang="5400000" scaled="0"/>
                </a:gradFill>
              </a:defRPr>
            </a:lvl1pPr>
          </a:lstStyle>
          <a:p>
            <a:r>
              <a:rPr lang="en-US"/>
              <a:t>Click to edit Master title style</a:t>
            </a:r>
            <a:endParaRPr lang="en-US" dirty="0"/>
          </a:p>
        </p:txBody>
      </p:sp>
    </p:spTree>
    <p:extLst>
      <p:ext uri="{BB962C8B-B14F-4D97-AF65-F5344CB8AC3E}">
        <p14:creationId xmlns:p14="http://schemas.microsoft.com/office/powerpoint/2010/main" val="343713139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rgbClr val="0078D7"/>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1" y="6248400"/>
            <a:ext cx="12436475" cy="754062"/>
          </a:xfrm>
          <a:prstGeom prst="rect">
            <a:avLst/>
          </a:prstGeom>
          <a:solidFill>
            <a:schemeClr val="bg1"/>
          </a:solidFill>
          <a:ln>
            <a:noFill/>
            <a:headEnd type="none" w="med" len="med"/>
            <a:tailEnd type="none" w="med" len="med"/>
          </a:ln>
          <a:effectLst>
            <a:outerShdw blurRad="101600" dist="12700" dir="16200000"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9"/>
          <p:cNvPicPr>
            <a:picLocks noChangeAspect="1"/>
          </p:cNvPicPr>
          <p:nvPr userDrawn="1"/>
        </p:nvPicPr>
        <p:blipFill rotWithShape="1">
          <a:blip r:embed="rId2">
            <a:alphaModFix amt="10000"/>
          </a:blip>
          <a:srcRect t="43378" r="43213" b="10783"/>
          <a:stretch/>
        </p:blipFill>
        <p:spPr>
          <a:xfrm>
            <a:off x="3059030" y="487"/>
            <a:ext cx="9356808" cy="6994038"/>
          </a:xfrm>
          <a:prstGeom prst="rect">
            <a:avLst/>
          </a:prstGeom>
        </p:spPr>
      </p:pic>
      <p:sp>
        <p:nvSpPr>
          <p:cNvPr id="13" name="Text Placeholder 4"/>
          <p:cNvSpPr>
            <a:spLocks noGrp="1"/>
          </p:cNvSpPr>
          <p:nvPr>
            <p:ph type="body" sz="quarter" idx="13" hasCustomPrompt="1"/>
          </p:nvPr>
        </p:nvSpPr>
        <p:spPr>
          <a:xfrm>
            <a:off x="554990" y="3954780"/>
            <a:ext cx="9363061" cy="664797"/>
          </a:xfrm>
          <a:prstGeom prst="rect">
            <a:avLst/>
          </a:prstGeom>
          <a:noFill/>
        </p:spPr>
        <p:txBody>
          <a:bodyPr wrap="square" lIns="146304" tIns="109728" rIns="146304" bIns="109728">
            <a:spAutoFit/>
          </a:bodyPr>
          <a:lstStyle>
            <a:lvl1pPr marL="0" indent="0">
              <a:spcBef>
                <a:spcPts val="0"/>
              </a:spcBef>
              <a:buNone/>
              <a:defRPr sz="3200" spc="0" baseline="0">
                <a:solidFill>
                  <a:schemeClr val="bg1"/>
                </a:solidFill>
                <a:latin typeface="+mj-lt"/>
              </a:defRPr>
            </a:lvl1pPr>
          </a:lstStyle>
          <a:p>
            <a:r>
              <a:rPr lang="en-US" dirty="0">
                <a:solidFill>
                  <a:schemeClr val="bg1"/>
                </a:solidFill>
              </a:rPr>
              <a:t>Name</a:t>
            </a:r>
          </a:p>
        </p:txBody>
      </p:sp>
      <p:sp>
        <p:nvSpPr>
          <p:cNvPr id="14" name="Title 12"/>
          <p:cNvSpPr>
            <a:spLocks noGrp="1"/>
          </p:cNvSpPr>
          <p:nvPr>
            <p:ph type="title" hasCustomPrompt="1"/>
          </p:nvPr>
        </p:nvSpPr>
        <p:spPr>
          <a:xfrm>
            <a:off x="536702" y="2114550"/>
            <a:ext cx="9363062" cy="1840230"/>
          </a:xfrm>
          <a:prstGeom prst="rect">
            <a:avLst/>
          </a:prstGeom>
        </p:spPr>
        <p:txBody>
          <a:bodyPr lIns="146304" tIns="9144" rIns="146304" bIns="9144" anchor="b" anchorCtr="0"/>
          <a:lstStyle>
            <a:lvl1pPr marL="0" indent="0">
              <a:spcBef>
                <a:spcPts val="0"/>
              </a:spcBef>
              <a:buNone/>
              <a:defRPr sz="7200">
                <a:solidFill>
                  <a:schemeClr val="bg1"/>
                </a:solidFill>
                <a:latin typeface="+mj-lt"/>
              </a:defRPr>
            </a:lvl1pPr>
          </a:lstStyle>
          <a:p>
            <a:r>
              <a:rPr lang="en-US" sz="6000" dirty="0">
                <a:solidFill>
                  <a:schemeClr val="bg1"/>
                </a:solidFill>
              </a:rPr>
              <a:t>Demo</a:t>
            </a:r>
          </a:p>
        </p:txBody>
      </p:sp>
    </p:spTree>
    <p:extLst>
      <p:ext uri="{BB962C8B-B14F-4D97-AF65-F5344CB8AC3E}">
        <p14:creationId xmlns:p14="http://schemas.microsoft.com/office/powerpoint/2010/main" val="38976025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800" fill="hold"/>
                                        <p:tgtEl>
                                          <p:spTgt spid="4"/>
                                        </p:tgtEl>
                                        <p:attrNameLst>
                                          <p:attrName>ppt_x</p:attrName>
                                        </p:attrNameLst>
                                      </p:cBhvr>
                                      <p:tavLst>
                                        <p:tav tm="0">
                                          <p:val>
                                            <p:strVal val="#ppt_x"/>
                                          </p:val>
                                        </p:tav>
                                        <p:tav tm="100000">
                                          <p:val>
                                            <p:strVal val="#ppt_x"/>
                                          </p:val>
                                        </p:tav>
                                      </p:tavLst>
                                    </p:anim>
                                    <p:anim calcmode="lin" valueType="num">
                                      <p:cBhvr additive="base">
                                        <p:cTn id="8" dur="8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emo slide - 2">
    <p:bg>
      <p:bgPr>
        <a:solidFill>
          <a:srgbClr val="5C2D9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alphaModFix amt="10000"/>
          </a:blip>
          <a:srcRect t="43378" r="43213" b="10783"/>
          <a:stretch/>
        </p:blipFill>
        <p:spPr>
          <a:xfrm>
            <a:off x="3059030" y="487"/>
            <a:ext cx="9356808" cy="6994038"/>
          </a:xfrm>
          <a:prstGeom prst="rect">
            <a:avLst/>
          </a:prstGeom>
        </p:spPr>
      </p:pic>
      <p:sp>
        <p:nvSpPr>
          <p:cNvPr id="4" name="Rectangle 3"/>
          <p:cNvSpPr/>
          <p:nvPr userDrawn="1"/>
        </p:nvSpPr>
        <p:spPr bwMode="auto">
          <a:xfrm>
            <a:off x="-1" y="6248400"/>
            <a:ext cx="12436475" cy="754062"/>
          </a:xfrm>
          <a:prstGeom prst="rect">
            <a:avLst/>
          </a:prstGeom>
          <a:solidFill>
            <a:schemeClr val="bg1"/>
          </a:solidFill>
          <a:ln>
            <a:noFill/>
            <a:headEnd type="none" w="med" len="med"/>
            <a:tailEnd type="none" w="med" len="med"/>
          </a:ln>
          <a:effectLst>
            <a:outerShdw blurRad="101600" dist="12700" dir="16200000"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3" name="Text Placeholder 4"/>
          <p:cNvSpPr>
            <a:spLocks noGrp="1"/>
          </p:cNvSpPr>
          <p:nvPr>
            <p:ph type="body" sz="quarter" idx="13" hasCustomPrompt="1"/>
          </p:nvPr>
        </p:nvSpPr>
        <p:spPr>
          <a:xfrm>
            <a:off x="554990" y="3954780"/>
            <a:ext cx="9363061" cy="664797"/>
          </a:xfrm>
          <a:prstGeom prst="rect">
            <a:avLst/>
          </a:prstGeom>
          <a:noFill/>
        </p:spPr>
        <p:txBody>
          <a:bodyPr wrap="square" lIns="146304" tIns="109728" rIns="146304" bIns="109728">
            <a:spAutoFit/>
          </a:bodyPr>
          <a:lstStyle>
            <a:lvl1pPr marL="0" indent="0">
              <a:spcBef>
                <a:spcPts val="0"/>
              </a:spcBef>
              <a:buNone/>
              <a:defRPr sz="3200" spc="0" baseline="0">
                <a:solidFill>
                  <a:schemeClr val="bg1"/>
                </a:solidFill>
                <a:latin typeface="+mj-lt"/>
              </a:defRPr>
            </a:lvl1pPr>
          </a:lstStyle>
          <a:p>
            <a:r>
              <a:rPr lang="en-US" dirty="0">
                <a:solidFill>
                  <a:schemeClr val="bg1"/>
                </a:solidFill>
              </a:rPr>
              <a:t>Name</a:t>
            </a:r>
          </a:p>
        </p:txBody>
      </p:sp>
      <p:sp>
        <p:nvSpPr>
          <p:cNvPr id="14" name="Title 12"/>
          <p:cNvSpPr>
            <a:spLocks noGrp="1"/>
          </p:cNvSpPr>
          <p:nvPr>
            <p:ph type="title" hasCustomPrompt="1"/>
          </p:nvPr>
        </p:nvSpPr>
        <p:spPr>
          <a:xfrm>
            <a:off x="554990" y="2114550"/>
            <a:ext cx="9363062" cy="1840230"/>
          </a:xfrm>
          <a:prstGeom prst="rect">
            <a:avLst/>
          </a:prstGeom>
        </p:spPr>
        <p:txBody>
          <a:bodyPr lIns="146304" tIns="9144" rIns="146304" bIns="9144" anchor="b" anchorCtr="0"/>
          <a:lstStyle>
            <a:lvl1pPr marL="0" indent="0">
              <a:spcBef>
                <a:spcPts val="0"/>
              </a:spcBef>
              <a:buNone/>
              <a:defRPr sz="6000">
                <a:solidFill>
                  <a:schemeClr val="bg1"/>
                </a:solidFill>
                <a:latin typeface="+mj-lt"/>
              </a:defRPr>
            </a:lvl1pPr>
          </a:lstStyle>
          <a:p>
            <a:r>
              <a:rPr lang="en-US" sz="6000" dirty="0">
                <a:solidFill>
                  <a:schemeClr val="bg1"/>
                </a:solidFill>
              </a:rPr>
              <a:t>Demo</a:t>
            </a:r>
          </a:p>
        </p:txBody>
      </p:sp>
    </p:spTree>
    <p:extLst>
      <p:ext uri="{BB962C8B-B14F-4D97-AF65-F5344CB8AC3E}">
        <p14:creationId xmlns:p14="http://schemas.microsoft.com/office/powerpoint/2010/main" val="42309996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800" fill="hold"/>
                                        <p:tgtEl>
                                          <p:spTgt spid="4"/>
                                        </p:tgtEl>
                                        <p:attrNameLst>
                                          <p:attrName>ppt_x</p:attrName>
                                        </p:attrNameLst>
                                      </p:cBhvr>
                                      <p:tavLst>
                                        <p:tav tm="0">
                                          <p:val>
                                            <p:strVal val="#ppt_x"/>
                                          </p:val>
                                        </p:tav>
                                        <p:tav tm="100000">
                                          <p:val>
                                            <p:strVal val="#ppt_x"/>
                                          </p:val>
                                        </p:tav>
                                      </p:tavLst>
                                    </p:anim>
                                    <p:anim calcmode="lin" valueType="num">
                                      <p:cBhvr additive="base">
                                        <p:cTn id="8" dur="8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emo slide - 3">
    <p:bg>
      <p:bgPr>
        <a:solidFill>
          <a:srgbClr val="008272"/>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alphaModFix amt="10000"/>
          </a:blip>
          <a:srcRect t="43378" r="43213" b="10783"/>
          <a:stretch/>
        </p:blipFill>
        <p:spPr>
          <a:xfrm>
            <a:off x="3059030" y="487"/>
            <a:ext cx="9356808" cy="6994038"/>
          </a:xfrm>
          <a:prstGeom prst="rect">
            <a:avLst/>
          </a:prstGeom>
        </p:spPr>
      </p:pic>
      <p:sp>
        <p:nvSpPr>
          <p:cNvPr id="4" name="Rectangle 3"/>
          <p:cNvSpPr/>
          <p:nvPr userDrawn="1"/>
        </p:nvSpPr>
        <p:spPr bwMode="auto">
          <a:xfrm>
            <a:off x="-1" y="6248400"/>
            <a:ext cx="12436475" cy="754062"/>
          </a:xfrm>
          <a:prstGeom prst="rect">
            <a:avLst/>
          </a:prstGeom>
          <a:solidFill>
            <a:schemeClr val="bg1"/>
          </a:solidFill>
          <a:ln>
            <a:noFill/>
            <a:headEnd type="none" w="med" len="med"/>
            <a:tailEnd type="none" w="med" len="med"/>
          </a:ln>
          <a:effectLst>
            <a:outerShdw blurRad="101600" dist="12700" dir="16200000"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3" name="Text Placeholder 4"/>
          <p:cNvSpPr>
            <a:spLocks noGrp="1"/>
          </p:cNvSpPr>
          <p:nvPr>
            <p:ph type="body" sz="quarter" idx="13" hasCustomPrompt="1"/>
          </p:nvPr>
        </p:nvSpPr>
        <p:spPr>
          <a:xfrm>
            <a:off x="554990" y="3954780"/>
            <a:ext cx="9363061" cy="664797"/>
          </a:xfrm>
          <a:prstGeom prst="rect">
            <a:avLst/>
          </a:prstGeom>
          <a:noFill/>
        </p:spPr>
        <p:txBody>
          <a:bodyPr wrap="square" lIns="146304" tIns="109728" rIns="146304" bIns="109728">
            <a:spAutoFit/>
          </a:bodyPr>
          <a:lstStyle>
            <a:lvl1pPr marL="0" indent="0">
              <a:spcBef>
                <a:spcPts val="0"/>
              </a:spcBef>
              <a:buNone/>
              <a:defRPr sz="3200" spc="0" baseline="0">
                <a:solidFill>
                  <a:schemeClr val="bg1"/>
                </a:solidFill>
                <a:latin typeface="+mj-lt"/>
              </a:defRPr>
            </a:lvl1pPr>
          </a:lstStyle>
          <a:p>
            <a:r>
              <a:rPr lang="en-US" dirty="0">
                <a:solidFill>
                  <a:schemeClr val="bg1"/>
                </a:solidFill>
              </a:rPr>
              <a:t>Name</a:t>
            </a:r>
          </a:p>
        </p:txBody>
      </p:sp>
      <p:sp>
        <p:nvSpPr>
          <p:cNvPr id="14" name="Title 12"/>
          <p:cNvSpPr>
            <a:spLocks noGrp="1"/>
          </p:cNvSpPr>
          <p:nvPr>
            <p:ph type="title" hasCustomPrompt="1"/>
          </p:nvPr>
        </p:nvSpPr>
        <p:spPr>
          <a:xfrm>
            <a:off x="554990" y="2114550"/>
            <a:ext cx="9363062" cy="1840230"/>
          </a:xfrm>
          <a:prstGeom prst="rect">
            <a:avLst/>
          </a:prstGeom>
        </p:spPr>
        <p:txBody>
          <a:bodyPr lIns="146304" tIns="9144" rIns="146304" bIns="9144" anchor="b" anchorCtr="0"/>
          <a:lstStyle>
            <a:lvl1pPr marL="0" indent="0">
              <a:spcBef>
                <a:spcPts val="0"/>
              </a:spcBef>
              <a:buNone/>
              <a:defRPr sz="7200">
                <a:solidFill>
                  <a:schemeClr val="bg1"/>
                </a:solidFill>
                <a:latin typeface="+mj-lt"/>
              </a:defRPr>
            </a:lvl1pPr>
          </a:lstStyle>
          <a:p>
            <a:r>
              <a:rPr lang="en-US" sz="6000" dirty="0">
                <a:solidFill>
                  <a:schemeClr val="bg1"/>
                </a:solidFill>
              </a:rPr>
              <a:t>Demo</a:t>
            </a:r>
          </a:p>
        </p:txBody>
      </p:sp>
    </p:spTree>
    <p:extLst>
      <p:ext uri="{BB962C8B-B14F-4D97-AF65-F5344CB8AC3E}">
        <p14:creationId xmlns:p14="http://schemas.microsoft.com/office/powerpoint/2010/main" val="24553863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800" fill="hold"/>
                                        <p:tgtEl>
                                          <p:spTgt spid="4"/>
                                        </p:tgtEl>
                                        <p:attrNameLst>
                                          <p:attrName>ppt_x</p:attrName>
                                        </p:attrNameLst>
                                      </p:cBhvr>
                                      <p:tavLst>
                                        <p:tav tm="0">
                                          <p:val>
                                            <p:strVal val="#ppt_x"/>
                                          </p:val>
                                        </p:tav>
                                        <p:tav tm="100000">
                                          <p:val>
                                            <p:strVal val="#ppt_x"/>
                                          </p:val>
                                        </p:tav>
                                      </p:tavLst>
                                    </p:anim>
                                    <p:anim calcmode="lin" valueType="num">
                                      <p:cBhvr additive="base">
                                        <p:cTn id="8" dur="8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alphaModFix amt="10000"/>
          </a:blip>
          <a:srcRect t="43378" r="43213" b="10783"/>
          <a:stretch/>
        </p:blipFill>
        <p:spPr>
          <a:xfrm>
            <a:off x="3059030" y="487"/>
            <a:ext cx="9356808" cy="6994038"/>
          </a:xfrm>
          <a:prstGeom prst="rect">
            <a:avLst/>
          </a:prstGeom>
        </p:spPr>
      </p:pic>
      <p:sp>
        <p:nvSpPr>
          <p:cNvPr id="2" name="Title 1"/>
          <p:cNvSpPr>
            <a:spLocks noGrp="1"/>
          </p:cNvSpPr>
          <p:nvPr>
            <p:ph type="title" hasCustomPrompt="1"/>
          </p:nvPr>
        </p:nvSpPr>
        <p:spPr>
          <a:xfrm>
            <a:off x="579437" y="1209973"/>
            <a:ext cx="11125200" cy="1181862"/>
          </a:xfrm>
          <a:noFill/>
        </p:spPr>
        <p:txBody>
          <a:bodyPr wrap="square" tIns="91440" bIns="91440" anchor="t" anchorCtr="0">
            <a:spAutoFit/>
          </a:bodyPr>
          <a:lstStyle>
            <a:lvl1pPr>
              <a:defRPr sz="7200" spc="-100" baseline="0">
                <a:gradFill>
                  <a:gsLst>
                    <a:gs pos="0">
                      <a:schemeClr val="tx1"/>
                    </a:gs>
                    <a:gs pos="100000">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1784147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1">
    <p:bg>
      <p:bgRef idx="1001">
        <a:schemeClr val="bg2"/>
      </p:bgRef>
    </p:bg>
    <p:spTree>
      <p:nvGrpSpPr>
        <p:cNvPr id="1" name=""/>
        <p:cNvGrpSpPr/>
        <p:nvPr/>
      </p:nvGrpSpPr>
      <p:grpSpPr>
        <a:xfrm>
          <a:off x="0" y="0"/>
          <a:ext cx="0" cy="0"/>
          <a:chOff x="0" y="0"/>
          <a:chExt cx="0" cy="0"/>
        </a:xfrm>
      </p:grpSpPr>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Rectangle 7"/>
          <p:cNvSpPr/>
          <p:nvPr userDrawn="1"/>
        </p:nvSpPr>
        <p:spPr bwMode="auto">
          <a:xfrm>
            <a:off x="1" y="6240463"/>
            <a:ext cx="12436474" cy="754062"/>
          </a:xfrm>
          <a:prstGeom prst="rect">
            <a:avLst/>
          </a:prstGeom>
          <a:solidFill>
            <a:schemeClr val="tx1"/>
          </a:solidFill>
          <a:ln>
            <a:noFill/>
            <a:headEnd type="none" w="med" len="med"/>
            <a:tailEnd type="none" w="med" len="med"/>
          </a:ln>
          <a:effectLst>
            <a:outerShdw blurRad="101600" dist="12700" dir="16200000"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3" name="Title 1"/>
          <p:cNvSpPr>
            <a:spLocks noGrp="1"/>
          </p:cNvSpPr>
          <p:nvPr>
            <p:ph type="title" hasCustomPrompt="1"/>
          </p:nvPr>
        </p:nvSpPr>
        <p:spPr>
          <a:xfrm>
            <a:off x="554038" y="2125678"/>
            <a:ext cx="5664199"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14" name="Text Placeholder 4"/>
          <p:cNvSpPr>
            <a:spLocks noGrp="1"/>
          </p:cNvSpPr>
          <p:nvPr>
            <p:ph type="body" sz="quarter" idx="12" hasCustomPrompt="1"/>
          </p:nvPr>
        </p:nvSpPr>
        <p:spPr>
          <a:xfrm>
            <a:off x="554038" y="3955786"/>
            <a:ext cx="5664200"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pic>
        <p:nvPicPr>
          <p:cNvPr id="3" name="Picture 2"/>
          <p:cNvPicPr>
            <a:picLocks noChangeAspect="1"/>
          </p:cNvPicPr>
          <p:nvPr userDrawn="1"/>
        </p:nvPicPr>
        <p:blipFill>
          <a:blip r:embed="rId3"/>
          <a:stretch>
            <a:fillRect/>
          </a:stretch>
        </p:blipFill>
        <p:spPr>
          <a:xfrm>
            <a:off x="9799637" y="6437471"/>
            <a:ext cx="2393633" cy="360045"/>
          </a:xfrm>
          <a:prstGeom prst="rect">
            <a:avLst/>
          </a:prstGeom>
        </p:spPr>
      </p:pic>
    </p:spTree>
    <p:extLst>
      <p:ext uri="{BB962C8B-B14F-4D97-AF65-F5344CB8AC3E}">
        <p14:creationId xmlns:p14="http://schemas.microsoft.com/office/powerpoint/2010/main" val="16850104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800" fill="hold"/>
                                        <p:tgtEl>
                                          <p:spTgt spid="8"/>
                                        </p:tgtEl>
                                        <p:attrNameLst>
                                          <p:attrName>ppt_x</p:attrName>
                                        </p:attrNameLst>
                                      </p:cBhvr>
                                      <p:tavLst>
                                        <p:tav tm="0">
                                          <p:val>
                                            <p:strVal val="#ppt_x"/>
                                          </p:val>
                                        </p:tav>
                                        <p:tav tm="100000">
                                          <p:val>
                                            <p:strVal val="#ppt_x"/>
                                          </p:val>
                                        </p:tav>
                                      </p:tavLst>
                                    </p:anim>
                                    <p:anim calcmode="lin" valueType="num">
                                      <p:cBhvr additive="base">
                                        <p:cTn id="8" dur="8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Title Transmission">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alphaModFix amt="10000"/>
          </a:blip>
          <a:srcRect t="43378" r="43213" b="10783"/>
          <a:stretch/>
        </p:blipFill>
        <p:spPr>
          <a:xfrm>
            <a:off x="3059030" y="487"/>
            <a:ext cx="9356808" cy="6994038"/>
          </a:xfrm>
          <a:prstGeom prst="rect">
            <a:avLst/>
          </a:prstGeom>
        </p:spPr>
      </p:pic>
      <p:sp>
        <p:nvSpPr>
          <p:cNvPr id="2" name="Title 1"/>
          <p:cNvSpPr>
            <a:spLocks noGrp="1"/>
          </p:cNvSpPr>
          <p:nvPr>
            <p:ph type="title" hasCustomPrompt="1"/>
          </p:nvPr>
        </p:nvSpPr>
        <p:spPr>
          <a:xfrm>
            <a:off x="542860" y="2125662"/>
            <a:ext cx="5675377" cy="1181862"/>
          </a:xfrm>
          <a:noFill/>
        </p:spPr>
        <p:txBody>
          <a:bodyPr wrap="square"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90869850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Title Plain">
    <p:bg>
      <p:bgPr>
        <a:solidFill>
          <a:srgbClr val="0078D7"/>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542860" y="2125662"/>
            <a:ext cx="5675377" cy="1181862"/>
          </a:xfrm>
          <a:noFill/>
        </p:spPr>
        <p:txBody>
          <a:bodyPr wrap="square" tIns="91440" bIns="91440" anchor="t" anchorCtr="0">
            <a:spAutoFit/>
          </a:bodyPr>
          <a:lstStyle>
            <a:lvl1pPr>
              <a:defRPr sz="7200" spc="-100" baseline="0">
                <a:solidFill>
                  <a:schemeClr val="bg1"/>
                </a:solidFill>
              </a:defRPr>
            </a:lvl1pPr>
          </a:lstStyle>
          <a:p>
            <a:r>
              <a:rPr lang="en-US" dirty="0"/>
              <a:t>Section title</a:t>
            </a:r>
          </a:p>
        </p:txBody>
      </p:sp>
    </p:spTree>
    <p:extLst>
      <p:ext uri="{BB962C8B-B14F-4D97-AF65-F5344CB8AC3E}">
        <p14:creationId xmlns:p14="http://schemas.microsoft.com/office/powerpoint/2010/main" val="16893455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67534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rgbClr val="5C2D9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15991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p:cNvPicPr>
            <a:picLocks noChangeAspect="1"/>
          </p:cNvPicPr>
          <p:nvPr userDrawn="1"/>
        </p:nvPicPr>
        <p:blipFill>
          <a:blip r:embed="rId2"/>
          <a:stretch>
            <a:fillRect/>
          </a:stretch>
        </p:blipFill>
        <p:spPr>
          <a:xfrm>
            <a:off x="10485437" y="166686"/>
            <a:ext cx="1709738" cy="257175"/>
          </a:xfrm>
          <a:prstGeom prst="rect">
            <a:avLst/>
          </a:prstGeom>
        </p:spPr>
      </p:pic>
    </p:spTree>
    <p:extLst>
      <p:ext uri="{BB962C8B-B14F-4D97-AF65-F5344CB8AC3E}">
        <p14:creationId xmlns:p14="http://schemas.microsoft.com/office/powerpoint/2010/main" val="1129962453"/>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osing slide Connect logo">
    <p:bg>
      <p:bgPr>
        <a:solidFill>
          <a:srgbClr val="0078D7"/>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2506913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losing slide Microsoft">
    <p:bg>
      <p:bgRef idx="1001">
        <a:schemeClr val="bg2"/>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932039" y="2939754"/>
            <a:ext cx="4572396" cy="978493"/>
          </a:xfrm>
          <a:prstGeom prst="rect">
            <a:avLst/>
          </a:prstGeom>
        </p:spPr>
      </p:pic>
    </p:spTree>
    <p:extLst>
      <p:ext uri="{BB962C8B-B14F-4D97-AF65-F5344CB8AC3E}">
        <p14:creationId xmlns:p14="http://schemas.microsoft.com/office/powerpoint/2010/main" val="581383696"/>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36000" decel="64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250" fill="hold"/>
                                        <p:tgtEl>
                                          <p:spTgt spid="4"/>
                                        </p:tgtEl>
                                        <p:attrNameLst>
                                          <p:attrName>ppt_x</p:attrName>
                                        </p:attrNameLst>
                                      </p:cBhvr>
                                      <p:tavLst>
                                        <p:tav tm="0">
                                          <p:val>
                                            <p:strVal val="1+#ppt_w/2"/>
                                          </p:val>
                                        </p:tav>
                                        <p:tav tm="100000">
                                          <p:val>
                                            <p:strVal val="#ppt_x"/>
                                          </p:val>
                                        </p:tav>
                                      </p:tavLst>
                                    </p:anim>
                                    <p:anim calcmode="lin" valueType="num">
                                      <p:cBhvr additive="base">
                                        <p:cTn id="8"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Walkin">
    <p:bg>
      <p:bgPr>
        <a:solidFill>
          <a:srgbClr val="0078D7"/>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3283328" y="3026924"/>
            <a:ext cx="5869818" cy="940676"/>
          </a:xfrm>
          <a:prstGeom prst="rect">
            <a:avLst/>
          </a:prstGeom>
        </p:spPr>
      </p:pic>
      <p:pic>
        <p:nvPicPr>
          <p:cNvPr id="19" name="Picture 18"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9230" y="6240963"/>
            <a:ext cx="1278510" cy="274137"/>
          </a:xfrm>
          <a:prstGeom prst="rect">
            <a:avLst/>
          </a:prstGeom>
        </p:spPr>
      </p:pic>
      <p:pic>
        <p:nvPicPr>
          <p:cNvPr id="6" name="MS logo white"/>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gray">
          <a:xfrm>
            <a:off x="10488440" y="6131358"/>
            <a:ext cx="1371600" cy="293483"/>
          </a:xfrm>
          <a:prstGeom prst="rect">
            <a:avLst/>
          </a:prstGeom>
        </p:spPr>
      </p:pic>
    </p:spTree>
    <p:extLst>
      <p:ext uri="{BB962C8B-B14F-4D97-AF65-F5344CB8AC3E}">
        <p14:creationId xmlns:p14="http://schemas.microsoft.com/office/powerpoint/2010/main" val="32533843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42"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1 - Connect">
    <p:bg>
      <p:bgRef idx="1001">
        <a:schemeClr val="bg2"/>
      </p:bgRef>
    </p:bg>
    <p:spTree>
      <p:nvGrpSpPr>
        <p:cNvPr id="1" name=""/>
        <p:cNvGrpSpPr/>
        <p:nvPr/>
      </p:nvGrpSpPr>
      <p:grpSpPr>
        <a:xfrm>
          <a:off x="0" y="0"/>
          <a:ext cx="0" cy="0"/>
          <a:chOff x="0" y="0"/>
          <a:chExt cx="0" cy="0"/>
        </a:xfrm>
      </p:grpSpPr>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14" name="Rectangle 13"/>
          <p:cNvSpPr/>
          <p:nvPr userDrawn="1"/>
        </p:nvSpPr>
        <p:spPr bwMode="auto">
          <a:xfrm>
            <a:off x="-1" y="5839619"/>
            <a:ext cx="12436475" cy="1154906"/>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5"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361347" y="6267883"/>
            <a:ext cx="1371600" cy="293483"/>
          </a:xfrm>
          <a:prstGeom prst="rect">
            <a:avLst/>
          </a:prstGeom>
        </p:spPr>
      </p:pic>
      <p:pic>
        <p:nvPicPr>
          <p:cNvPr id="17" name="Picture 16"/>
          <p:cNvPicPr>
            <a:picLocks noChangeAspect="1"/>
          </p:cNvPicPr>
          <p:nvPr userDrawn="1"/>
        </p:nvPicPr>
        <p:blipFill rotWithShape="1">
          <a:blip r:embed="rId4">
            <a:alphaModFix amt="10000"/>
          </a:blip>
          <a:srcRect t="43378" r="43213" b="10783"/>
          <a:stretch/>
        </p:blipFill>
        <p:spPr>
          <a:xfrm>
            <a:off x="3063793" y="487"/>
            <a:ext cx="9356808" cy="6994038"/>
          </a:xfrm>
          <a:prstGeom prst="rect">
            <a:avLst/>
          </a:prstGeom>
        </p:spPr>
      </p:pic>
      <p:pic>
        <p:nvPicPr>
          <p:cNvPr id="20" name="Picture 19"/>
          <p:cNvPicPr>
            <a:picLocks noChangeAspect="1"/>
          </p:cNvPicPr>
          <p:nvPr userDrawn="1"/>
        </p:nvPicPr>
        <p:blipFill>
          <a:blip r:embed="rId5"/>
          <a:stretch>
            <a:fillRect/>
          </a:stretch>
        </p:blipFill>
        <p:spPr>
          <a:xfrm>
            <a:off x="655637" y="360749"/>
            <a:ext cx="3181771" cy="509899"/>
          </a:xfrm>
          <a:prstGeom prst="rect">
            <a:avLst/>
          </a:prstGeom>
        </p:spPr>
      </p:pic>
      <p:sp>
        <p:nvSpPr>
          <p:cNvPr id="23" name="Title 1"/>
          <p:cNvSpPr>
            <a:spLocks noGrp="1"/>
          </p:cNvSpPr>
          <p:nvPr>
            <p:ph type="title" hasCustomPrompt="1"/>
          </p:nvPr>
        </p:nvSpPr>
        <p:spPr>
          <a:xfrm>
            <a:off x="554038" y="2125678"/>
            <a:ext cx="5664199"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24" name="Text Placeholder 4"/>
          <p:cNvSpPr>
            <a:spLocks noGrp="1"/>
          </p:cNvSpPr>
          <p:nvPr>
            <p:ph type="body" sz="quarter" idx="12" hasCustomPrompt="1"/>
          </p:nvPr>
        </p:nvSpPr>
        <p:spPr>
          <a:xfrm>
            <a:off x="554038" y="3955786"/>
            <a:ext cx="5664200"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124331597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2">
    <p:bg>
      <p:bgRef idx="1001">
        <a:schemeClr val="bg2"/>
      </p:bgRef>
    </p:bg>
    <p:spTree>
      <p:nvGrpSpPr>
        <p:cNvPr id="1" name=""/>
        <p:cNvGrpSpPr/>
        <p:nvPr/>
      </p:nvGrpSpPr>
      <p:grpSpPr>
        <a:xfrm>
          <a:off x="0" y="0"/>
          <a:ext cx="0" cy="0"/>
          <a:chOff x="0" y="0"/>
          <a:chExt cx="0" cy="0"/>
        </a:xfrm>
      </p:grpSpPr>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20" name="Title 1"/>
          <p:cNvSpPr>
            <a:spLocks noGrp="1"/>
          </p:cNvSpPr>
          <p:nvPr>
            <p:ph type="title" hasCustomPrompt="1"/>
          </p:nvPr>
        </p:nvSpPr>
        <p:spPr>
          <a:xfrm>
            <a:off x="554038" y="2125678"/>
            <a:ext cx="5664199"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21" name="Text Placeholder 4"/>
          <p:cNvSpPr>
            <a:spLocks noGrp="1"/>
          </p:cNvSpPr>
          <p:nvPr>
            <p:ph type="body" sz="quarter" idx="12" hasCustomPrompt="1"/>
          </p:nvPr>
        </p:nvSpPr>
        <p:spPr>
          <a:xfrm>
            <a:off x="554038" y="3955786"/>
            <a:ext cx="5664200"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62896044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2 - Connect">
    <p:bg>
      <p:bgRef idx="1001">
        <a:schemeClr val="bg2"/>
      </p:bgRef>
    </p:bg>
    <p:spTree>
      <p:nvGrpSpPr>
        <p:cNvPr id="1" name=""/>
        <p:cNvGrpSpPr/>
        <p:nvPr/>
      </p:nvGrpSpPr>
      <p:grpSpPr>
        <a:xfrm>
          <a:off x="0" y="0"/>
          <a:ext cx="0" cy="0"/>
          <a:chOff x="0" y="0"/>
          <a:chExt cx="0" cy="0"/>
        </a:xfrm>
      </p:grpSpPr>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17" name="Rectangle 16"/>
          <p:cNvSpPr/>
          <p:nvPr userDrawn="1"/>
        </p:nvSpPr>
        <p:spPr bwMode="auto">
          <a:xfrm>
            <a:off x="-1" y="5839619"/>
            <a:ext cx="12436475" cy="1154906"/>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21" name="Picture 20"/>
          <p:cNvPicPr>
            <a:picLocks noChangeAspect="1"/>
          </p:cNvPicPr>
          <p:nvPr userDrawn="1"/>
        </p:nvPicPr>
        <p:blipFill rotWithShape="1">
          <a:blip r:embed="rId3">
            <a:alphaModFix amt="10000"/>
          </a:blip>
          <a:srcRect t="43378" r="43213" b="10783"/>
          <a:stretch/>
        </p:blipFill>
        <p:spPr>
          <a:xfrm>
            <a:off x="3063793" y="487"/>
            <a:ext cx="9356808" cy="6994038"/>
          </a:xfrm>
          <a:prstGeom prst="rect">
            <a:avLst/>
          </a:prstGeom>
        </p:spPr>
      </p:pic>
      <p:pic>
        <p:nvPicPr>
          <p:cNvPr id="22" name="Picture 21"/>
          <p:cNvPicPr>
            <a:picLocks noChangeAspect="1"/>
          </p:cNvPicPr>
          <p:nvPr userDrawn="1"/>
        </p:nvPicPr>
        <p:blipFill>
          <a:blip r:embed="rId4"/>
          <a:stretch>
            <a:fillRect/>
          </a:stretch>
        </p:blipFill>
        <p:spPr>
          <a:xfrm>
            <a:off x="8980066" y="525462"/>
            <a:ext cx="3181771" cy="509899"/>
          </a:xfrm>
          <a:prstGeom prst="rect">
            <a:avLst/>
          </a:prstGeom>
        </p:spPr>
      </p:pic>
      <p:sp>
        <p:nvSpPr>
          <p:cNvPr id="27" name="Title 1"/>
          <p:cNvSpPr>
            <a:spLocks noGrp="1"/>
          </p:cNvSpPr>
          <p:nvPr>
            <p:ph type="title" hasCustomPrompt="1"/>
          </p:nvPr>
        </p:nvSpPr>
        <p:spPr>
          <a:xfrm>
            <a:off x="554038" y="2125678"/>
            <a:ext cx="100583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28" name="Text Placeholder 4"/>
          <p:cNvSpPr>
            <a:spLocks noGrp="1"/>
          </p:cNvSpPr>
          <p:nvPr>
            <p:ph type="body" sz="quarter" idx="12" hasCustomPrompt="1"/>
          </p:nvPr>
        </p:nvSpPr>
        <p:spPr>
          <a:xfrm>
            <a:off x="554037" y="3955786"/>
            <a:ext cx="100583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pic>
        <p:nvPicPr>
          <p:cNvPr id="9" name="MS logo white"/>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bwMode="gray">
          <a:xfrm>
            <a:off x="361347" y="6267883"/>
            <a:ext cx="1371600" cy="293483"/>
          </a:xfrm>
          <a:prstGeom prst="rect">
            <a:avLst/>
          </a:prstGeom>
        </p:spPr>
      </p:pic>
    </p:spTree>
    <p:extLst>
      <p:ext uri="{BB962C8B-B14F-4D97-AF65-F5344CB8AC3E}">
        <p14:creationId xmlns:p14="http://schemas.microsoft.com/office/powerpoint/2010/main" val="3250026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274638" y="1212850"/>
            <a:ext cx="11887200" cy="2065181"/>
          </a:xfrm>
        </p:spPr>
        <p:txBody>
          <a:bodyPr/>
          <a:lstStyle>
            <a:lvl1pPr marL="0" indent="0">
              <a:buNone/>
              <a:defRPr>
                <a:gradFill>
                  <a:gsLst>
                    <a:gs pos="1250">
                      <a:schemeClr val="tx1"/>
                    </a:gs>
                    <a:gs pos="99000">
                      <a:schemeClr val="tx1"/>
                    </a:gs>
                  </a:gsLst>
                  <a:lin ang="5400000" scaled="0"/>
                </a:gradFill>
              </a:defRPr>
            </a:lvl1pPr>
            <a:lvl2pPr marL="0" indent="0">
              <a:buFontTx/>
              <a:buNone/>
              <a:defRPr sz="24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9774513"/>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10676225"/>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2849"/>
            <a:ext cx="5486399" cy="1982081"/>
          </a:xfrm>
        </p:spPr>
        <p:txBody>
          <a:bodyPr wrap="square">
            <a:spAutoFit/>
          </a:bodyPr>
          <a:lstStyle>
            <a:lvl1pPr marL="0" indent="0">
              <a:spcBef>
                <a:spcPts val="1224"/>
              </a:spcBef>
              <a:buClr>
                <a:schemeClr val="tx1"/>
              </a:buClr>
              <a:buFont typeface="Wingdings" pitchFamily="2" charset="2"/>
              <a:buNone/>
              <a:defRPr sz="3200"/>
            </a:lvl1pPr>
            <a:lvl2pPr marL="0" indent="0">
              <a:buNone/>
              <a:defRPr sz="24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82081"/>
          </a:xfrm>
        </p:spPr>
        <p:txBody>
          <a:bodyPr wrap="square">
            <a:spAutoFit/>
          </a:bodyPr>
          <a:lstStyle>
            <a:lvl1pPr marL="0" indent="0">
              <a:spcBef>
                <a:spcPts val="1224"/>
              </a:spcBef>
              <a:buClr>
                <a:schemeClr val="tx1"/>
              </a:buClr>
              <a:buFont typeface="Wingdings" pitchFamily="2" charset="2"/>
              <a:buNone/>
              <a:defRPr sz="3200"/>
            </a:lvl1pPr>
            <a:lvl2pPr marL="0" indent="0">
              <a:buNone/>
              <a:defRPr sz="24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42542555"/>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03174803"/>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4165293602"/>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Title 4"/>
          <p:cNvSpPr>
            <a:spLocks noGrp="1"/>
          </p:cNvSpPr>
          <p:nvPr>
            <p:ph type="title"/>
          </p:nvPr>
        </p:nvSpPr>
        <p:spPr>
          <a:xfrm>
            <a:off x="1101436" y="2963862"/>
            <a:ext cx="10235966" cy="917575"/>
          </a:xfrm>
        </p:spPr>
        <p:txBody>
          <a:bodyPr anchor="ctr" anchorCtr="0"/>
          <a:lstStyle>
            <a:lvl1pPr algn="l">
              <a:defRPr>
                <a:gradFill>
                  <a:gsLst>
                    <a:gs pos="1250">
                      <a:schemeClr val="tx1"/>
                    </a:gs>
                    <a:gs pos="100000">
                      <a:schemeClr val="tx1"/>
                    </a:gs>
                  </a:gsLst>
                  <a:lin ang="5400000" scaled="0"/>
                </a:gradFill>
              </a:defRPr>
            </a:lvl1pPr>
          </a:lstStyle>
          <a:p>
            <a:r>
              <a:rPr lang="en-US" dirty="0"/>
              <a:t>Click to edit Master title style</a:t>
            </a:r>
          </a:p>
        </p:txBody>
      </p:sp>
    </p:spTree>
    <p:extLst>
      <p:ext uri="{BB962C8B-B14F-4D97-AF65-F5344CB8AC3E}">
        <p14:creationId xmlns:p14="http://schemas.microsoft.com/office/powerpoint/2010/main" val="133663928"/>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rgbClr val="0078D7"/>
        </a:solidFill>
        <a:effectLst/>
      </p:bgPr>
    </p:bg>
    <p:spTree>
      <p:nvGrpSpPr>
        <p:cNvPr id="1" name=""/>
        <p:cNvGrpSpPr/>
        <p:nvPr/>
      </p:nvGrpSpPr>
      <p:grpSpPr>
        <a:xfrm>
          <a:off x="0" y="0"/>
          <a:ext cx="0" cy="0"/>
          <a:chOff x="0" y="0"/>
          <a:chExt cx="0" cy="0"/>
        </a:xfrm>
      </p:grpSpPr>
      <p:sp>
        <p:nvSpPr>
          <p:cNvPr id="13" name="Rectangle 12"/>
          <p:cNvSpPr/>
          <p:nvPr userDrawn="1"/>
        </p:nvSpPr>
        <p:spPr bwMode="auto">
          <a:xfrm>
            <a:off x="-1" y="5839619"/>
            <a:ext cx="12436475" cy="1154906"/>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5" name="Picture 14"/>
          <p:cNvPicPr>
            <a:picLocks noChangeAspect="1"/>
          </p:cNvPicPr>
          <p:nvPr userDrawn="1"/>
        </p:nvPicPr>
        <p:blipFill rotWithShape="1">
          <a:blip r:embed="rId2">
            <a:alphaModFix amt="10000"/>
          </a:blip>
          <a:srcRect t="43378" r="43213" b="10783"/>
          <a:stretch/>
        </p:blipFill>
        <p:spPr>
          <a:xfrm>
            <a:off x="3063793" y="487"/>
            <a:ext cx="9356808" cy="6994038"/>
          </a:xfrm>
          <a:prstGeom prst="rect">
            <a:avLst/>
          </a:prstGeom>
        </p:spPr>
      </p:pic>
      <p:sp>
        <p:nvSpPr>
          <p:cNvPr id="20" name="Title 12"/>
          <p:cNvSpPr>
            <a:spLocks noGrp="1"/>
          </p:cNvSpPr>
          <p:nvPr>
            <p:ph type="title" hasCustomPrompt="1"/>
          </p:nvPr>
        </p:nvSpPr>
        <p:spPr>
          <a:xfrm>
            <a:off x="554990" y="2114550"/>
            <a:ext cx="9363062" cy="1840230"/>
          </a:xfrm>
          <a:prstGeom prst="rect">
            <a:avLst/>
          </a:prstGeom>
        </p:spPr>
        <p:txBody>
          <a:bodyPr lIns="146304" tIns="9144" rIns="146304" bIns="9144" anchor="b" anchorCtr="0"/>
          <a:lstStyle>
            <a:lvl1pPr marL="0" indent="0">
              <a:spcBef>
                <a:spcPts val="0"/>
              </a:spcBef>
              <a:buNone/>
              <a:defRPr sz="6000">
                <a:solidFill>
                  <a:schemeClr val="tx1"/>
                </a:solidFill>
                <a:latin typeface="+mj-lt"/>
              </a:defRPr>
            </a:lvl1pPr>
          </a:lstStyle>
          <a:p>
            <a:r>
              <a:rPr lang="en-US" dirty="0"/>
              <a:t>Demo</a:t>
            </a:r>
          </a:p>
        </p:txBody>
      </p:sp>
      <p:sp>
        <p:nvSpPr>
          <p:cNvPr id="22" name="Text Placeholder 4"/>
          <p:cNvSpPr>
            <a:spLocks noGrp="1"/>
          </p:cNvSpPr>
          <p:nvPr>
            <p:ph type="body" sz="quarter" idx="14" hasCustomPrompt="1"/>
          </p:nvPr>
        </p:nvSpPr>
        <p:spPr>
          <a:xfrm>
            <a:off x="554990" y="3946842"/>
            <a:ext cx="9363061" cy="664797"/>
          </a:xfrm>
          <a:prstGeom prst="rect">
            <a:avLst/>
          </a:prstGeom>
          <a:noFill/>
        </p:spPr>
        <p:txBody>
          <a:bodyPr wrap="square" lIns="146304" tIns="109728" rIns="146304" bIns="109728">
            <a:spAutoFit/>
          </a:bodyPr>
          <a:lstStyle>
            <a:lvl1pPr marL="0" indent="0">
              <a:spcBef>
                <a:spcPts val="0"/>
              </a:spcBef>
              <a:buNone/>
              <a:defRPr lang="en-US" sz="3200" kern="1200" spc="0" baseline="0" dirty="0">
                <a:solidFill>
                  <a:schemeClr val="tx1"/>
                </a:solidFill>
                <a:latin typeface="+mj-lt"/>
                <a:ea typeface="+mn-ea"/>
                <a:cs typeface="+mn-cs"/>
              </a:defRPr>
            </a:lvl1pPr>
          </a:lstStyle>
          <a:p>
            <a:pPr lvl="0"/>
            <a:r>
              <a:rPr lang="en-US" dirty="0"/>
              <a:t>Name</a:t>
            </a:r>
          </a:p>
        </p:txBody>
      </p:sp>
      <p:pic>
        <p:nvPicPr>
          <p:cNvPr id="7" name="Picture 6"/>
          <p:cNvPicPr>
            <a:picLocks noChangeAspect="1"/>
          </p:cNvPicPr>
          <p:nvPr userDrawn="1"/>
        </p:nvPicPr>
        <p:blipFill>
          <a:blip r:embed="rId3"/>
          <a:stretch>
            <a:fillRect/>
          </a:stretch>
        </p:blipFill>
        <p:spPr>
          <a:xfrm>
            <a:off x="8980066" y="6132783"/>
            <a:ext cx="3181771" cy="509899"/>
          </a:xfrm>
          <a:prstGeom prst="rect">
            <a:avLst/>
          </a:prstGeom>
        </p:spPr>
      </p:pic>
    </p:spTree>
    <p:extLst>
      <p:ext uri="{BB962C8B-B14F-4D97-AF65-F5344CB8AC3E}">
        <p14:creationId xmlns:p14="http://schemas.microsoft.com/office/powerpoint/2010/main" val="31637289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alphaModFix amt="10000"/>
          </a:blip>
          <a:srcRect t="43378" r="43213" b="10783"/>
          <a:stretch/>
        </p:blipFill>
        <p:spPr>
          <a:xfrm>
            <a:off x="3211430" y="152887"/>
            <a:ext cx="9356808" cy="6994038"/>
          </a:xfrm>
          <a:prstGeom prst="rect">
            <a:avLst/>
          </a:prstGeom>
        </p:spPr>
      </p:pic>
      <p:sp>
        <p:nvSpPr>
          <p:cNvPr id="4" name="Title 1"/>
          <p:cNvSpPr>
            <a:spLocks noGrp="1"/>
          </p:cNvSpPr>
          <p:nvPr>
            <p:ph type="title" hasCustomPrompt="1"/>
          </p:nvPr>
        </p:nvSpPr>
        <p:spPr>
          <a:xfrm>
            <a:off x="543368" y="1209973"/>
            <a:ext cx="11188701" cy="1181862"/>
          </a:xfrm>
          <a:noFill/>
        </p:spPr>
        <p:txBody>
          <a:bodyPr wrap="square" tIns="91440" bIns="91440" anchor="t" anchorCtr="0">
            <a:spAutoFit/>
          </a:bodyPr>
          <a:lstStyle>
            <a:lvl1pPr>
              <a:defRPr sz="7200" spc="-100" baseline="0">
                <a:gradFill>
                  <a:gsLst>
                    <a:gs pos="21239">
                      <a:srgbClr val="FFFFFF"/>
                    </a:gs>
                    <a:gs pos="52000">
                      <a:srgbClr val="FFFFFF"/>
                    </a:gs>
                  </a:gsLst>
                  <a:lin ang="5400000" scaled="0"/>
                </a:gradFill>
              </a:defRPr>
            </a:lvl1pPr>
          </a:lstStyle>
          <a:p>
            <a:r>
              <a:rPr lang="en-US" dirty="0"/>
              <a:t>Video title</a:t>
            </a:r>
          </a:p>
        </p:txBody>
      </p:sp>
    </p:spTree>
    <p:extLst>
      <p:ext uri="{BB962C8B-B14F-4D97-AF65-F5344CB8AC3E}">
        <p14:creationId xmlns:p14="http://schemas.microsoft.com/office/powerpoint/2010/main" val="181505937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Title Transmission">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alphaModFix amt="10000"/>
          </a:blip>
          <a:srcRect t="43378" r="43213" b="10783"/>
          <a:stretch/>
        </p:blipFill>
        <p:spPr>
          <a:xfrm>
            <a:off x="3211430" y="152887"/>
            <a:ext cx="9356808" cy="6994038"/>
          </a:xfrm>
          <a:prstGeom prst="rect">
            <a:avLst/>
          </a:prstGeom>
        </p:spPr>
      </p:pic>
      <p:sp>
        <p:nvSpPr>
          <p:cNvPr id="6" name="Title 1"/>
          <p:cNvSpPr>
            <a:spLocks noGrp="1"/>
          </p:cNvSpPr>
          <p:nvPr>
            <p:ph type="title" hasCustomPrompt="1"/>
          </p:nvPr>
        </p:nvSpPr>
        <p:spPr>
          <a:xfrm>
            <a:off x="503236" y="2125662"/>
            <a:ext cx="11658601" cy="1181862"/>
          </a:xfrm>
          <a:noFill/>
        </p:spPr>
        <p:txBody>
          <a:bodyPr wrap="square"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53720505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3">
    <p:bg>
      <p:bgRef idx="1001">
        <a:schemeClr val="bg2"/>
      </p:bgRef>
    </p:bg>
    <p:spTree>
      <p:nvGrpSpPr>
        <p:cNvPr id="1" name=""/>
        <p:cNvGrpSpPr/>
        <p:nvPr/>
      </p:nvGrpSpPr>
      <p:grpSpPr>
        <a:xfrm>
          <a:off x="0" y="0"/>
          <a:ext cx="0" cy="0"/>
          <a:chOff x="0" y="0"/>
          <a:chExt cx="0" cy="0"/>
        </a:xfrm>
      </p:grpSpPr>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13" name="Rectangle 12"/>
          <p:cNvSpPr/>
          <p:nvPr userDrawn="1"/>
        </p:nvSpPr>
        <p:spPr bwMode="auto">
          <a:xfrm>
            <a:off x="-1" y="5839619"/>
            <a:ext cx="12436475" cy="1154906"/>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8" name="Picture 17"/>
          <p:cNvPicPr>
            <a:picLocks noChangeAspect="1"/>
          </p:cNvPicPr>
          <p:nvPr userDrawn="1"/>
        </p:nvPicPr>
        <p:blipFill rotWithShape="1">
          <a:blip r:embed="rId3">
            <a:alphaModFix amt="10000"/>
          </a:blip>
          <a:srcRect t="43378" r="43213" b="10783"/>
          <a:stretch/>
        </p:blipFill>
        <p:spPr>
          <a:xfrm>
            <a:off x="3063793" y="487"/>
            <a:ext cx="9356808" cy="6994038"/>
          </a:xfrm>
          <a:prstGeom prst="rect">
            <a:avLst/>
          </a:prstGeom>
        </p:spPr>
      </p:pic>
      <p:sp>
        <p:nvSpPr>
          <p:cNvPr id="23" name="Title 1"/>
          <p:cNvSpPr>
            <a:spLocks noGrp="1"/>
          </p:cNvSpPr>
          <p:nvPr>
            <p:ph type="title" hasCustomPrompt="1"/>
          </p:nvPr>
        </p:nvSpPr>
        <p:spPr>
          <a:xfrm>
            <a:off x="554038" y="2125678"/>
            <a:ext cx="5664199"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24" name="Text Placeholder 4"/>
          <p:cNvSpPr>
            <a:spLocks noGrp="1"/>
          </p:cNvSpPr>
          <p:nvPr>
            <p:ph type="body" sz="quarter" idx="12" hasCustomPrompt="1"/>
          </p:nvPr>
        </p:nvSpPr>
        <p:spPr>
          <a:xfrm>
            <a:off x="554038" y="3955786"/>
            <a:ext cx="5664200"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7174500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rgbClr val="5C2D9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5936" y="2125662"/>
            <a:ext cx="11658601" cy="1181862"/>
          </a:xfrm>
          <a:noFill/>
        </p:spPr>
        <p:txBody>
          <a:bodyPr wrap="square" tIns="91440" bIns="91440" anchor="t" anchorCtr="0">
            <a:spAutoFit/>
          </a:bodyPr>
          <a:lstStyle>
            <a:lvl1pPr>
              <a:defRPr sz="7200" spc="-100" baseline="0">
                <a:gradFill>
                  <a:gsLst>
                    <a:gs pos="21239">
                      <a:srgbClr val="FFFFFF"/>
                    </a:gs>
                    <a:gs pos="52000">
                      <a:srgbClr val="FFFFFF"/>
                    </a:gs>
                  </a:gsLst>
                  <a:lin ang="5400000" scaled="0"/>
                </a:gradFill>
              </a:defRPr>
            </a:lvl1pPr>
          </a:lstStyle>
          <a:p>
            <a:r>
              <a:rPr lang="en-US" dirty="0"/>
              <a:t>Section title</a:t>
            </a:r>
          </a:p>
        </p:txBody>
      </p:sp>
    </p:spTree>
    <p:extLst>
      <p:ext uri="{BB962C8B-B14F-4D97-AF65-F5344CB8AC3E}">
        <p14:creationId xmlns:p14="http://schemas.microsoft.com/office/powerpoint/2010/main" val="412421464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0-50 Right Photo">
    <p:bg>
      <p:bgRef idx="1001">
        <a:schemeClr val="bg1"/>
      </p:bgRef>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503238" y="1241426"/>
            <a:ext cx="5333999" cy="2012859"/>
          </a:xfrm>
        </p:spPr>
        <p:txBody>
          <a:bodyPr wrap="square">
            <a:spAutoFit/>
          </a:bodyPr>
          <a:lstStyle>
            <a:lvl1pPr>
              <a:defRPr sz="6600" baseline="0">
                <a:solidFill>
                  <a:schemeClr val="tx1"/>
                </a:solidFill>
              </a:defRPr>
            </a:lvl1pPr>
          </a:lstStyle>
          <a:p>
            <a:r>
              <a:rPr lang="en-US" dirty="0"/>
              <a:t>50/50 photo layout</a:t>
            </a:r>
          </a:p>
        </p:txBody>
      </p:sp>
      <p:sp>
        <p:nvSpPr>
          <p:cNvPr id="6" name="Picture Placeholder 4"/>
          <p:cNvSpPr>
            <a:spLocks noGrp="1"/>
          </p:cNvSpPr>
          <p:nvPr>
            <p:ph type="pic" sz="quarter" idx="10"/>
          </p:nvPr>
        </p:nvSpPr>
        <p:spPr bwMode="ltGray">
          <a:xfrm>
            <a:off x="6232525" y="0"/>
            <a:ext cx="6216650" cy="6992587"/>
          </a:xfrm>
          <a:blipFill dpi="0" rotWithShape="1">
            <a:blip r:embed="rId2"/>
            <a:srcRect/>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184611358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 Dark Gray">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8687537"/>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730541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508034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87052569"/>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losing slide Connect logo">
    <p:bg>
      <p:bgPr>
        <a:solidFill>
          <a:srgbClr val="0078D7"/>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3283328" y="3026924"/>
            <a:ext cx="5869818" cy="940676"/>
          </a:xfrm>
          <a:prstGeom prst="rect">
            <a:avLst/>
          </a:prstGeom>
        </p:spPr>
      </p:pic>
      <p:pic>
        <p:nvPicPr>
          <p:cNvPr id="9"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10488440" y="6131358"/>
            <a:ext cx="1371600" cy="293483"/>
          </a:xfrm>
          <a:prstGeom prst="rect">
            <a:avLst/>
          </a:prstGeom>
        </p:spPr>
      </p:pic>
    </p:spTree>
    <p:extLst>
      <p:ext uri="{BB962C8B-B14F-4D97-AF65-F5344CB8AC3E}">
        <p14:creationId xmlns:p14="http://schemas.microsoft.com/office/powerpoint/2010/main" val="24351312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losing slide Microsoft">
    <p:bg>
      <p:bgPr>
        <a:solidFill>
          <a:srgbClr val="505050"/>
        </a:solidFill>
        <a:effectLst/>
      </p:bgPr>
    </p:bg>
    <p:spTree>
      <p:nvGrpSpPr>
        <p:cNvPr id="1" name=""/>
        <p:cNvGrpSpPr/>
        <p:nvPr/>
      </p:nvGrpSpPr>
      <p:grpSpPr>
        <a:xfrm>
          <a:off x="0" y="0"/>
          <a:ext cx="0" cy="0"/>
          <a:chOff x="0" y="0"/>
          <a:chExt cx="0" cy="0"/>
        </a:xfrm>
      </p:grpSpPr>
      <p:pic>
        <p:nvPicPr>
          <p:cNvPr id="6" name="MS logo whit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3931404" y="2944516"/>
            <a:ext cx="4573666" cy="978493"/>
          </a:xfrm>
          <a:prstGeom prst="rect">
            <a:avLst/>
          </a:prstGeom>
        </p:spPr>
      </p:pic>
      <p:sp>
        <p:nvSpPr>
          <p:cNvPr id="7"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solidFill>
                  <a:schemeClr val="bg1"/>
                </a:solidFill>
                <a:cs typeface="Segoe UI" pitchFamily="34" charset="0"/>
              </a:rPr>
              <a:t>© 2016 Microsoft Corporation. All rights reserved. </a:t>
            </a:r>
          </a:p>
        </p:txBody>
      </p:sp>
    </p:spTree>
    <p:extLst>
      <p:ext uri="{BB962C8B-B14F-4D97-AF65-F5344CB8AC3E}">
        <p14:creationId xmlns:p14="http://schemas.microsoft.com/office/powerpoint/2010/main" val="1596795844"/>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36000" decel="64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250" fill="hold"/>
                                        <p:tgtEl>
                                          <p:spTgt spid="6"/>
                                        </p:tgtEl>
                                        <p:attrNameLst>
                                          <p:attrName>ppt_x</p:attrName>
                                        </p:attrNameLst>
                                      </p:cBhvr>
                                      <p:tavLst>
                                        <p:tav tm="0">
                                          <p:val>
                                            <p:strVal val="1+#ppt_w/2"/>
                                          </p:val>
                                        </p:tav>
                                        <p:tav tm="100000">
                                          <p:val>
                                            <p:strVal val="#ppt_x"/>
                                          </p:val>
                                        </p:tav>
                                      </p:tavLst>
                                    </p:anim>
                                    <p:anim calcmode="lin" valueType="num">
                                      <p:cBhvr additive="base">
                                        <p:cTn id="8" dur="125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23650355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Generic Title &amp; Non-bulleted Text">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66218" y="1212851"/>
            <a:ext cx="7722548" cy="1997202"/>
          </a:xfrm>
        </p:spPr>
        <p:txBody>
          <a:bodyPr/>
          <a:lstStyle>
            <a:lvl1pPr marL="0" indent="0">
              <a:buNone/>
              <a:defRPr>
                <a:solidFill>
                  <a:srgbClr val="616161"/>
                </a:solidFill>
              </a:defRPr>
            </a:lvl1pPr>
            <a:lvl2pPr marL="0" indent="0">
              <a:buFontTx/>
              <a:buNone/>
              <a:defRPr sz="1904">
                <a:solidFill>
                  <a:srgbClr val="616161"/>
                </a:solidFill>
              </a:defRPr>
            </a:lvl2pPr>
            <a:lvl3pPr marL="228499" indent="0">
              <a:buNone/>
              <a:defRPr>
                <a:solidFill>
                  <a:srgbClr val="616161"/>
                </a:solidFill>
              </a:defRPr>
            </a:lvl3pPr>
            <a:lvl4pPr marL="456996" indent="0">
              <a:buNone/>
              <a:defRPr>
                <a:solidFill>
                  <a:srgbClr val="616161"/>
                </a:solidFill>
              </a:defRPr>
            </a:lvl4pPr>
            <a:lvl5pPr marL="685494" indent="0">
              <a:buNone/>
              <a:defRPr>
                <a:solidFill>
                  <a:srgbClr val="61616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07289353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 4">
    <p:bg>
      <p:bgRef idx="1001">
        <a:schemeClr val="bg2"/>
      </p:bgRef>
    </p:bg>
    <p:spTree>
      <p:nvGrpSpPr>
        <p:cNvPr id="1" name=""/>
        <p:cNvGrpSpPr/>
        <p:nvPr/>
      </p:nvGrpSpPr>
      <p:grpSpPr>
        <a:xfrm>
          <a:off x="0" y="0"/>
          <a:ext cx="0" cy="0"/>
          <a:chOff x="0" y="0"/>
          <a:chExt cx="0" cy="0"/>
        </a:xfrm>
      </p:grpSpPr>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13" name="Rectangle 12"/>
          <p:cNvSpPr/>
          <p:nvPr userDrawn="1"/>
        </p:nvSpPr>
        <p:spPr bwMode="auto">
          <a:xfrm>
            <a:off x="-1" y="5839619"/>
            <a:ext cx="12436475" cy="1154906"/>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8" name="Picture 17"/>
          <p:cNvPicPr>
            <a:picLocks noChangeAspect="1"/>
          </p:cNvPicPr>
          <p:nvPr userDrawn="1"/>
        </p:nvPicPr>
        <p:blipFill rotWithShape="1">
          <a:blip r:embed="rId3">
            <a:alphaModFix amt="10000"/>
          </a:blip>
          <a:srcRect t="43378" r="43213" b="10783"/>
          <a:stretch/>
        </p:blipFill>
        <p:spPr>
          <a:xfrm>
            <a:off x="3063793" y="487"/>
            <a:ext cx="9356808" cy="6994038"/>
          </a:xfrm>
          <a:prstGeom prst="rect">
            <a:avLst/>
          </a:prstGeom>
        </p:spPr>
      </p:pic>
      <p:sp>
        <p:nvSpPr>
          <p:cNvPr id="9" name="Title 1"/>
          <p:cNvSpPr>
            <a:spLocks noGrp="1"/>
          </p:cNvSpPr>
          <p:nvPr>
            <p:ph type="title" hasCustomPrompt="1"/>
          </p:nvPr>
        </p:nvSpPr>
        <p:spPr>
          <a:xfrm>
            <a:off x="554038" y="2125678"/>
            <a:ext cx="5664199"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10" name="Text Placeholder 4"/>
          <p:cNvSpPr>
            <a:spLocks noGrp="1"/>
          </p:cNvSpPr>
          <p:nvPr>
            <p:ph type="body" sz="quarter" idx="12" hasCustomPrompt="1"/>
          </p:nvPr>
        </p:nvSpPr>
        <p:spPr>
          <a:xfrm>
            <a:off x="554038" y="3955786"/>
            <a:ext cx="5664200"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27637686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Generic Title and Bullet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6215" y="2133223"/>
            <a:ext cx="7783215" cy="2089279"/>
          </a:xfrm>
        </p:spPr>
        <p:txBody>
          <a:bodyPr wrap="square">
            <a:spAutoFit/>
          </a:bodyPr>
          <a:lstStyle>
            <a:lvl1pPr>
              <a:defRPr>
                <a:solidFill>
                  <a:srgbClr val="616161"/>
                </a:solidFill>
              </a:defRPr>
            </a:lvl1pPr>
            <a:lvl2pPr>
              <a:defRPr>
                <a:solidFill>
                  <a:srgbClr val="616161"/>
                </a:solidFill>
              </a:defRPr>
            </a:lvl2pPr>
            <a:lvl3pPr>
              <a:defRPr>
                <a:solidFill>
                  <a:srgbClr val="616161"/>
                </a:solidFill>
              </a:defRPr>
            </a:lvl3pPr>
            <a:lvl4pPr>
              <a:defRPr>
                <a:solidFill>
                  <a:srgbClr val="616161"/>
                </a:solidFill>
              </a:defRPr>
            </a:lvl4pPr>
            <a:lvl5pPr>
              <a:defRPr>
                <a:solidFill>
                  <a:srgbClr val="61616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p:cNvSpPr>
            <a:spLocks noGrp="1"/>
          </p:cNvSpPr>
          <p:nvPr>
            <p:ph type="title"/>
          </p:nvPr>
        </p:nvSpPr>
        <p:spPr>
          <a:xfrm>
            <a:off x="366217" y="295279"/>
            <a:ext cx="11697695" cy="917575"/>
          </a:xfrm>
        </p:spPr>
        <p:txBody>
          <a:bodyPr/>
          <a:lstStyle>
            <a:lvl1pPr>
              <a:defRPr>
                <a:solidFill>
                  <a:srgbClr val="616161"/>
                </a:solidFill>
              </a:defRPr>
            </a:lvl1pPr>
          </a:lstStyle>
          <a:p>
            <a:r>
              <a:rPr lang="en-US" dirty="0"/>
              <a:t>Click to edit Master title style</a:t>
            </a:r>
          </a:p>
        </p:txBody>
      </p:sp>
    </p:spTree>
    <p:extLst>
      <p:ext uri="{BB962C8B-B14F-4D97-AF65-F5344CB8AC3E}">
        <p14:creationId xmlns:p14="http://schemas.microsoft.com/office/powerpoint/2010/main" val="3918254621"/>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Generic Two Column Non-bulleted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6216" y="1212851"/>
            <a:ext cx="4112937" cy="2444688"/>
          </a:xfrm>
        </p:spPr>
        <p:txBody>
          <a:bodyPr wrap="square">
            <a:spAutoFit/>
          </a:bodyPr>
          <a:lstStyle>
            <a:lvl1pPr marL="0" indent="0">
              <a:spcBef>
                <a:spcPts val="1224"/>
              </a:spcBef>
              <a:buClr>
                <a:schemeClr val="tx1"/>
              </a:buClr>
              <a:buFont typeface="Wingdings" pitchFamily="2" charset="2"/>
              <a:buNone/>
              <a:defRPr sz="3672">
                <a:solidFill>
                  <a:schemeClr val="tx1"/>
                </a:solidFill>
              </a:defRPr>
            </a:lvl1pPr>
            <a:lvl2pPr marL="0" indent="0">
              <a:buNone/>
              <a:defRPr sz="1904">
                <a:solidFill>
                  <a:schemeClr val="tx1"/>
                </a:solidFill>
              </a:defRPr>
            </a:lvl2pPr>
            <a:lvl3pPr marL="231673" indent="0">
              <a:buNone/>
              <a:tabLst/>
              <a:defRPr sz="1904">
                <a:solidFill>
                  <a:schemeClr val="tx1"/>
                </a:solidFill>
              </a:defRPr>
            </a:lvl3pPr>
            <a:lvl4pPr marL="460170" indent="0">
              <a:buNone/>
              <a:defRPr>
                <a:solidFill>
                  <a:schemeClr val="tx1"/>
                </a:solidFill>
              </a:defRPr>
            </a:lvl4pPr>
            <a:lvl5pPr marL="685494" indent="0">
              <a:buNone/>
              <a:tabLst/>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4737318" y="1222669"/>
            <a:ext cx="3937881" cy="2444688"/>
          </a:xfrm>
        </p:spPr>
        <p:txBody>
          <a:bodyPr wrap="square">
            <a:spAutoFit/>
          </a:bodyPr>
          <a:lstStyle>
            <a:lvl1pPr marL="0" indent="0">
              <a:spcBef>
                <a:spcPts val="1224"/>
              </a:spcBef>
              <a:buClr>
                <a:schemeClr val="tx1"/>
              </a:buClr>
              <a:buFont typeface="Wingdings" pitchFamily="2" charset="2"/>
              <a:buNone/>
              <a:defRPr sz="3672">
                <a:solidFill>
                  <a:srgbClr val="616161"/>
                </a:solidFill>
              </a:defRPr>
            </a:lvl1pPr>
            <a:lvl2pPr marL="0" indent="0">
              <a:buNone/>
              <a:defRPr sz="1904">
                <a:solidFill>
                  <a:srgbClr val="616161"/>
                </a:solidFill>
              </a:defRPr>
            </a:lvl2pPr>
            <a:lvl3pPr marL="231673" indent="0">
              <a:buNone/>
              <a:tabLst/>
              <a:defRPr sz="1904">
                <a:solidFill>
                  <a:srgbClr val="616161"/>
                </a:solidFill>
              </a:defRPr>
            </a:lvl3pPr>
            <a:lvl4pPr marL="460170" indent="0">
              <a:buNone/>
              <a:defRPr>
                <a:solidFill>
                  <a:srgbClr val="616161"/>
                </a:solidFill>
              </a:defRPr>
            </a:lvl4pPr>
            <a:lvl5pPr marL="685494" indent="0">
              <a:buNone/>
              <a:tabLst/>
              <a:defRPr>
                <a:solidFill>
                  <a:srgbClr val="61616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p:cNvSpPr>
            <a:spLocks noGrp="1"/>
          </p:cNvSpPr>
          <p:nvPr>
            <p:ph type="title"/>
          </p:nvPr>
        </p:nvSpPr>
        <p:spPr>
          <a:xfrm>
            <a:off x="366217" y="295279"/>
            <a:ext cx="11697695" cy="917575"/>
          </a:xfrm>
        </p:spPr>
        <p:txBody>
          <a:bodyPr/>
          <a:lstStyle/>
          <a:p>
            <a:r>
              <a:rPr lang="en-US" dirty="0"/>
              <a:t>Click to edit Master title style</a:t>
            </a:r>
          </a:p>
        </p:txBody>
      </p:sp>
    </p:spTree>
    <p:extLst>
      <p:ext uri="{BB962C8B-B14F-4D97-AF65-F5344CB8AC3E}">
        <p14:creationId xmlns:p14="http://schemas.microsoft.com/office/powerpoint/2010/main" val="851454186"/>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Generic 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366216" y="1212853"/>
            <a:ext cx="4102828" cy="2541301"/>
          </a:xfrm>
        </p:spPr>
        <p:txBody>
          <a:bodyPr wrap="square">
            <a:spAutoFit/>
          </a:bodyPr>
          <a:lstStyle>
            <a:lvl1pPr marL="287211" indent="-287211">
              <a:spcBef>
                <a:spcPts val="1224"/>
              </a:spcBef>
              <a:buClr>
                <a:schemeClr val="tx1"/>
              </a:buClr>
              <a:buFont typeface="Arial" pitchFamily="34" charset="0"/>
              <a:buChar char="•"/>
              <a:defRPr sz="3672">
                <a:solidFill>
                  <a:srgbClr val="616161"/>
                </a:solidFill>
              </a:defRPr>
            </a:lvl1pPr>
            <a:lvl2pPr marL="530931" indent="-233091">
              <a:defRPr sz="2448">
                <a:solidFill>
                  <a:srgbClr val="616161"/>
                </a:solidFill>
              </a:defRPr>
            </a:lvl2pPr>
            <a:lvl3pPr marL="699274" indent="-168345">
              <a:tabLst/>
              <a:defRPr sz="1904">
                <a:solidFill>
                  <a:srgbClr val="616161"/>
                </a:solidFill>
              </a:defRPr>
            </a:lvl3pPr>
            <a:lvl4pPr marL="880568" indent="-181294">
              <a:defRPr>
                <a:solidFill>
                  <a:srgbClr val="616161"/>
                </a:solidFill>
              </a:defRPr>
            </a:lvl4pPr>
            <a:lvl5pPr marL="1048910" indent="-168345">
              <a:tabLst/>
              <a:defRPr>
                <a:solidFill>
                  <a:srgbClr val="61616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4727210" y="1212853"/>
            <a:ext cx="4079433" cy="2541301"/>
          </a:xfrm>
        </p:spPr>
        <p:txBody>
          <a:bodyPr wrap="square">
            <a:spAutoFit/>
          </a:bodyPr>
          <a:lstStyle>
            <a:lvl1pPr marL="287211" indent="-287211">
              <a:spcBef>
                <a:spcPts val="1224"/>
              </a:spcBef>
              <a:buClr>
                <a:schemeClr val="tx1"/>
              </a:buClr>
              <a:buFont typeface="Arial" pitchFamily="34" charset="0"/>
              <a:buChar char="•"/>
              <a:defRPr sz="3672">
                <a:solidFill>
                  <a:srgbClr val="616161"/>
                </a:solidFill>
              </a:defRPr>
            </a:lvl1pPr>
            <a:lvl2pPr marL="530931" indent="-233091">
              <a:defRPr sz="2448">
                <a:solidFill>
                  <a:srgbClr val="616161"/>
                </a:solidFill>
              </a:defRPr>
            </a:lvl2pPr>
            <a:lvl3pPr marL="699274" indent="-168345">
              <a:tabLst/>
              <a:defRPr sz="1904">
                <a:solidFill>
                  <a:srgbClr val="616161"/>
                </a:solidFill>
              </a:defRPr>
            </a:lvl3pPr>
            <a:lvl4pPr marL="880568" indent="-181294">
              <a:defRPr>
                <a:solidFill>
                  <a:srgbClr val="616161"/>
                </a:solidFill>
              </a:defRPr>
            </a:lvl4pPr>
            <a:lvl5pPr marL="1048910" indent="-168345">
              <a:tabLst/>
              <a:defRPr>
                <a:solidFill>
                  <a:srgbClr val="61616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34404676"/>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Generic Three Column Content Tile Layout">
    <p:spTree>
      <p:nvGrpSpPr>
        <p:cNvPr id="1" name=""/>
        <p:cNvGrpSpPr/>
        <p:nvPr/>
      </p:nvGrpSpPr>
      <p:grpSpPr>
        <a:xfrm>
          <a:off x="0" y="0"/>
          <a:ext cx="0" cy="0"/>
          <a:chOff x="0" y="0"/>
          <a:chExt cx="0" cy="0"/>
        </a:xfrm>
      </p:grpSpPr>
      <p:sp>
        <p:nvSpPr>
          <p:cNvPr id="8" name="Text Placeholder 3"/>
          <p:cNvSpPr>
            <a:spLocks noGrp="1"/>
          </p:cNvSpPr>
          <p:nvPr>
            <p:ph type="body" sz="quarter" idx="10"/>
          </p:nvPr>
        </p:nvSpPr>
        <p:spPr>
          <a:xfrm>
            <a:off x="366215" y="2124076"/>
            <a:ext cx="3840806" cy="3657600"/>
          </a:xfrm>
          <a:solidFill>
            <a:schemeClr val="accent2"/>
          </a:solidFill>
        </p:spPr>
        <p:txBody>
          <a:bodyPr wrap="square" tIns="107568" bIns="107568">
            <a:noAutofit/>
          </a:bodyPr>
          <a:lstStyle>
            <a:lvl1pPr marL="0" indent="0">
              <a:spcBef>
                <a:spcPts val="1224"/>
              </a:spcBef>
              <a:buClr>
                <a:schemeClr val="tx1"/>
              </a:buClr>
              <a:buFont typeface="Wingdings" pitchFamily="2" charset="2"/>
              <a:buNone/>
              <a:defRPr sz="4080">
                <a:solidFill>
                  <a:schemeClr val="bg1"/>
                </a:solidFill>
              </a:defRPr>
            </a:lvl1pPr>
            <a:lvl2pPr marL="0" indent="0">
              <a:spcBef>
                <a:spcPts val="1080"/>
              </a:spcBef>
              <a:buNone/>
              <a:defRPr sz="1904">
                <a:solidFill>
                  <a:schemeClr val="bg1"/>
                </a:solidFill>
              </a:defRPr>
            </a:lvl2pPr>
            <a:lvl3pPr marL="231673" indent="0">
              <a:buNone/>
              <a:tabLst/>
              <a:defRPr sz="1904">
                <a:solidFill>
                  <a:schemeClr val="bg1"/>
                </a:solidFill>
              </a:defRPr>
            </a:lvl3pPr>
            <a:lvl4pPr marL="460170" indent="0">
              <a:buNone/>
              <a:defRPr>
                <a:solidFill>
                  <a:schemeClr val="bg1"/>
                </a:solidFill>
              </a:defRPr>
            </a:lvl4pPr>
            <a:lvl5pPr marL="685494" indent="0">
              <a:buNone/>
              <a:tabLst/>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4283624" y="2124076"/>
            <a:ext cx="3840806" cy="3657600"/>
          </a:xfrm>
          <a:solidFill>
            <a:srgbClr val="68217A"/>
          </a:solidFill>
          <a:ln>
            <a:noFill/>
          </a:ln>
        </p:spPr>
        <p:txBody>
          <a:bodyPr wrap="square" tIns="107568" bIns="107568">
            <a:noAutofit/>
          </a:bodyPr>
          <a:lstStyle>
            <a:lvl1pPr marL="0" indent="0">
              <a:spcBef>
                <a:spcPts val="1224"/>
              </a:spcBef>
              <a:buClr>
                <a:schemeClr val="tx1"/>
              </a:buClr>
              <a:buFont typeface="Wingdings" pitchFamily="2" charset="2"/>
              <a:buNone/>
              <a:defRPr sz="4080">
                <a:solidFill>
                  <a:schemeClr val="bg1"/>
                </a:solidFill>
              </a:defRPr>
            </a:lvl1pPr>
            <a:lvl2pPr marL="0" indent="0">
              <a:spcBef>
                <a:spcPts val="1080"/>
              </a:spcBef>
              <a:buNone/>
              <a:defRPr sz="1904">
                <a:solidFill>
                  <a:schemeClr val="bg1"/>
                </a:solidFill>
              </a:defRPr>
            </a:lvl2pPr>
            <a:lvl3pPr marL="231673" indent="0">
              <a:buNone/>
              <a:tabLst/>
              <a:defRPr sz="1904">
                <a:solidFill>
                  <a:schemeClr val="bg1"/>
                </a:solidFill>
              </a:defRPr>
            </a:lvl3pPr>
            <a:lvl4pPr marL="460170" indent="0">
              <a:buNone/>
              <a:defRPr>
                <a:solidFill>
                  <a:schemeClr val="bg1"/>
                </a:solidFill>
              </a:defRPr>
            </a:lvl4pPr>
            <a:lvl5pPr marL="685494" indent="0">
              <a:buNone/>
              <a:tabLst/>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p:cNvSpPr>
            <a:spLocks noGrp="1"/>
          </p:cNvSpPr>
          <p:nvPr>
            <p:ph type="title"/>
          </p:nvPr>
        </p:nvSpPr>
        <p:spPr>
          <a:xfrm>
            <a:off x="366217" y="295279"/>
            <a:ext cx="11697695" cy="917575"/>
          </a:xfrm>
        </p:spPr>
        <p:txBody>
          <a:bodyPr/>
          <a:lstStyle/>
          <a:p>
            <a:r>
              <a:rPr lang="en-US"/>
              <a:t>Click to edit Master title style</a:t>
            </a:r>
            <a:endParaRPr lang="en-US" dirty="0"/>
          </a:p>
        </p:txBody>
      </p:sp>
    </p:spTree>
    <p:extLst>
      <p:ext uri="{BB962C8B-B14F-4D97-AF65-F5344CB8AC3E}">
        <p14:creationId xmlns:p14="http://schemas.microsoft.com/office/powerpoint/2010/main" val="1110927848"/>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Generic Content Tile + Image">
    <p:spTree>
      <p:nvGrpSpPr>
        <p:cNvPr id="1" name=""/>
        <p:cNvGrpSpPr/>
        <p:nvPr/>
      </p:nvGrpSpPr>
      <p:grpSpPr>
        <a:xfrm>
          <a:off x="0" y="0"/>
          <a:ext cx="0" cy="0"/>
          <a:chOff x="0" y="0"/>
          <a:chExt cx="0" cy="0"/>
        </a:xfrm>
      </p:grpSpPr>
      <p:sp>
        <p:nvSpPr>
          <p:cNvPr id="9" name="Text Placeholder 3"/>
          <p:cNvSpPr>
            <a:spLocks noGrp="1"/>
          </p:cNvSpPr>
          <p:nvPr>
            <p:ph type="body" sz="quarter" idx="10"/>
          </p:nvPr>
        </p:nvSpPr>
        <p:spPr>
          <a:xfrm>
            <a:off x="366216" y="2120011"/>
            <a:ext cx="2869290" cy="3657600"/>
          </a:xfrm>
          <a:solidFill>
            <a:schemeClr val="accent2"/>
          </a:solidFill>
        </p:spPr>
        <p:txBody>
          <a:bodyPr wrap="square" tIns="107568" bIns="107568">
            <a:noAutofit/>
          </a:bodyPr>
          <a:lstStyle>
            <a:lvl1pPr marL="0" indent="0">
              <a:spcBef>
                <a:spcPts val="1224"/>
              </a:spcBef>
              <a:buClr>
                <a:schemeClr val="tx1"/>
              </a:buClr>
              <a:buFont typeface="Wingdings" pitchFamily="2" charset="2"/>
              <a:buNone/>
              <a:defRPr sz="4080">
                <a:solidFill>
                  <a:schemeClr val="bg1"/>
                </a:solidFill>
              </a:defRPr>
            </a:lvl1pPr>
            <a:lvl2pPr marL="0" indent="0">
              <a:spcBef>
                <a:spcPts val="1080"/>
              </a:spcBef>
              <a:buNone/>
              <a:defRPr sz="1904">
                <a:solidFill>
                  <a:schemeClr val="bg1"/>
                </a:solidFill>
              </a:defRPr>
            </a:lvl2pPr>
            <a:lvl3pPr marL="231673" indent="0">
              <a:buNone/>
              <a:tabLst/>
              <a:defRPr sz="1904">
                <a:solidFill>
                  <a:schemeClr val="bg1"/>
                </a:solidFill>
              </a:defRPr>
            </a:lvl3pPr>
            <a:lvl4pPr marL="460170" indent="0">
              <a:buNone/>
              <a:defRPr>
                <a:solidFill>
                  <a:schemeClr val="bg1"/>
                </a:solidFill>
              </a:defRPr>
            </a:lvl4pPr>
            <a:lvl5pPr marL="685494" indent="0">
              <a:buNone/>
              <a:tabLst/>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366217" y="295279"/>
            <a:ext cx="11697695" cy="917575"/>
          </a:xfrm>
        </p:spPr>
        <p:txBody>
          <a:bodyPr/>
          <a:lstStyle/>
          <a:p>
            <a:r>
              <a:rPr lang="en-US"/>
              <a:t>Click to edit Master title style</a:t>
            </a:r>
            <a:endParaRPr lang="en-US" dirty="0"/>
          </a:p>
        </p:txBody>
      </p:sp>
      <p:sp>
        <p:nvSpPr>
          <p:cNvPr id="5" name="Picture Placeholder 3"/>
          <p:cNvSpPr>
            <a:spLocks noGrp="1"/>
          </p:cNvSpPr>
          <p:nvPr>
            <p:ph type="pic" sz="quarter" idx="14"/>
          </p:nvPr>
        </p:nvSpPr>
        <p:spPr>
          <a:xfrm>
            <a:off x="3235507" y="2120011"/>
            <a:ext cx="5429582" cy="700826"/>
          </a:xfrm>
        </p:spPr>
        <p:txBody>
          <a:bodyPr/>
          <a:lstStyle>
            <a:lvl1pPr>
              <a:defRPr>
                <a:solidFill>
                  <a:srgbClr val="616161"/>
                </a:solidFill>
              </a:defRPr>
            </a:lvl1pPr>
          </a:lstStyle>
          <a:p>
            <a:endParaRPr lang="en-US" dirty="0"/>
          </a:p>
        </p:txBody>
      </p:sp>
    </p:spTree>
    <p:extLst>
      <p:ext uri="{BB962C8B-B14F-4D97-AF65-F5344CB8AC3E}">
        <p14:creationId xmlns:p14="http://schemas.microsoft.com/office/powerpoint/2010/main" val="1865663765"/>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Generic Title Only">
    <p:spTree>
      <p:nvGrpSpPr>
        <p:cNvPr id="1" name=""/>
        <p:cNvGrpSpPr/>
        <p:nvPr/>
      </p:nvGrpSpPr>
      <p:grpSpPr>
        <a:xfrm>
          <a:off x="0" y="0"/>
          <a:ext cx="0" cy="0"/>
          <a:chOff x="0" y="0"/>
          <a:chExt cx="0" cy="0"/>
        </a:xfrm>
      </p:grpSpPr>
      <p:sp>
        <p:nvSpPr>
          <p:cNvPr id="5" name="Title 1"/>
          <p:cNvSpPr>
            <a:spLocks noGrp="1"/>
          </p:cNvSpPr>
          <p:nvPr>
            <p:ph type="title"/>
          </p:nvPr>
        </p:nvSpPr>
        <p:spPr>
          <a:xfrm>
            <a:off x="366217" y="295279"/>
            <a:ext cx="11697695" cy="917575"/>
          </a:xfrm>
        </p:spPr>
        <p:txBody>
          <a:bodyPr/>
          <a:lstStyle/>
          <a:p>
            <a:r>
              <a:rPr lang="en-US"/>
              <a:t>Click to edit Master title style</a:t>
            </a:r>
            <a:endParaRPr lang="en-US" dirty="0"/>
          </a:p>
        </p:txBody>
      </p:sp>
    </p:spTree>
    <p:extLst>
      <p:ext uri="{BB962C8B-B14F-4D97-AF65-F5344CB8AC3E}">
        <p14:creationId xmlns:p14="http://schemas.microsoft.com/office/powerpoint/2010/main" val="4035828903"/>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Generic Title Only (No footer)">
    <p:spTree>
      <p:nvGrpSpPr>
        <p:cNvPr id="1" name=""/>
        <p:cNvGrpSpPr/>
        <p:nvPr/>
      </p:nvGrpSpPr>
      <p:grpSpPr>
        <a:xfrm>
          <a:off x="0" y="0"/>
          <a:ext cx="0" cy="0"/>
          <a:chOff x="0" y="0"/>
          <a:chExt cx="0" cy="0"/>
        </a:xfrm>
      </p:grpSpPr>
      <p:sp>
        <p:nvSpPr>
          <p:cNvPr id="5" name="Title 1"/>
          <p:cNvSpPr>
            <a:spLocks noGrp="1"/>
          </p:cNvSpPr>
          <p:nvPr>
            <p:ph type="title"/>
          </p:nvPr>
        </p:nvSpPr>
        <p:spPr>
          <a:xfrm>
            <a:off x="366217" y="295279"/>
            <a:ext cx="11697695" cy="917575"/>
          </a:xfrm>
        </p:spPr>
        <p:txBody>
          <a:bodyPr/>
          <a:lstStyle/>
          <a:p>
            <a:r>
              <a:rPr lang="en-US"/>
              <a:t>Click to edit Master title style</a:t>
            </a:r>
            <a:endParaRPr lang="en-US" dirty="0"/>
          </a:p>
        </p:txBody>
      </p:sp>
      <p:sp>
        <p:nvSpPr>
          <p:cNvPr id="2" name="Rectangle 1"/>
          <p:cNvSpPr/>
          <p:nvPr userDrawn="1"/>
        </p:nvSpPr>
        <p:spPr bwMode="auto">
          <a:xfrm>
            <a:off x="1" y="6422988"/>
            <a:ext cx="3249830" cy="571537"/>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7707" tIns="174166" rIns="217707" bIns="174166" numCol="1" spcCol="0" rtlCol="0" fromWordArt="0" anchor="t" anchorCtr="0" forceAA="0" compatLnSpc="1">
            <a:prstTxWarp prst="textNoShape">
              <a:avLst/>
            </a:prstTxWarp>
            <a:noAutofit/>
          </a:bodyPr>
          <a:lstStyle/>
          <a:p>
            <a:pPr algn="ctr" defTabSz="1110067" fontAlgn="base">
              <a:lnSpc>
                <a:spcPct val="90000"/>
              </a:lnSpc>
              <a:spcBef>
                <a:spcPct val="0"/>
              </a:spcBef>
              <a:spcAft>
                <a:spcPct val="0"/>
              </a:spcAft>
            </a:pPr>
            <a:endParaRPr lang="en-US" sz="2856"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703344098"/>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Generic Emphasis Content">
    <p:bg>
      <p:bgPr>
        <a:solidFill>
          <a:schemeClr val="tx2"/>
        </a:solidFill>
        <a:effectLst/>
      </p:bgPr>
    </p:bg>
    <p:spTree>
      <p:nvGrpSpPr>
        <p:cNvPr id="1" name=""/>
        <p:cNvGrpSpPr/>
        <p:nvPr/>
      </p:nvGrpSpPr>
      <p:grpSpPr>
        <a:xfrm>
          <a:off x="0" y="0"/>
          <a:ext cx="0" cy="0"/>
          <a:chOff x="0" y="0"/>
          <a:chExt cx="0" cy="0"/>
        </a:xfrm>
      </p:grpSpPr>
      <p:sp>
        <p:nvSpPr>
          <p:cNvPr id="5" name="Text Placeholder 3"/>
          <p:cNvSpPr>
            <a:spLocks noGrp="1"/>
          </p:cNvSpPr>
          <p:nvPr>
            <p:ph type="body" sz="quarter" idx="10"/>
          </p:nvPr>
        </p:nvSpPr>
        <p:spPr>
          <a:xfrm>
            <a:off x="366217" y="2124076"/>
            <a:ext cx="11697695" cy="1275149"/>
          </a:xfrm>
        </p:spPr>
        <p:txBody>
          <a:bodyPr wrap="square">
            <a:spAutoFit/>
          </a:bodyPr>
          <a:lstStyle>
            <a:lvl1pPr marL="0" indent="0">
              <a:spcBef>
                <a:spcPts val="1224"/>
              </a:spcBef>
              <a:buClr>
                <a:schemeClr val="tx1"/>
              </a:buClr>
              <a:buFont typeface="Wingdings" pitchFamily="2" charset="2"/>
              <a:buNone/>
              <a:defRPr sz="5304">
                <a:solidFill>
                  <a:schemeClr val="tx1"/>
                </a:solidFill>
              </a:defRPr>
            </a:lvl1pPr>
            <a:lvl2pPr marL="0" indent="0">
              <a:spcBef>
                <a:spcPts val="1080"/>
              </a:spcBef>
              <a:buNone/>
              <a:defRPr sz="1904">
                <a:solidFill>
                  <a:schemeClr val="tx1"/>
                </a:solidFill>
              </a:defRPr>
            </a:lvl2pPr>
            <a:lvl3pPr marL="231673" indent="0">
              <a:buNone/>
              <a:tabLst/>
              <a:defRPr sz="1904">
                <a:solidFill>
                  <a:schemeClr val="tx1"/>
                </a:solidFill>
              </a:defRPr>
            </a:lvl3pPr>
            <a:lvl4pPr marL="460170" indent="0">
              <a:buNone/>
              <a:defRPr>
                <a:solidFill>
                  <a:schemeClr val="tx1"/>
                </a:solidFill>
              </a:defRPr>
            </a:lvl4pPr>
            <a:lvl5pPr marL="685494" indent="0">
              <a:buNone/>
              <a:tabLst/>
              <a:defRPr>
                <a:solidFill>
                  <a:schemeClr val="tx1"/>
                </a:solidFill>
              </a:defRPr>
            </a:lvl5pPr>
          </a:lstStyle>
          <a:p>
            <a:pPr lvl="0"/>
            <a:r>
              <a:rPr lang="en-US" dirty="0"/>
              <a:t>Click to edit Master text styles</a:t>
            </a:r>
          </a:p>
          <a:p>
            <a:pPr lvl="1"/>
            <a:r>
              <a:rPr lang="en-US" dirty="0"/>
              <a:t>Second level</a:t>
            </a:r>
          </a:p>
        </p:txBody>
      </p:sp>
      <p:sp>
        <p:nvSpPr>
          <p:cNvPr id="2" name="Rectangle 1"/>
          <p:cNvSpPr/>
          <p:nvPr userDrawn="1"/>
        </p:nvSpPr>
        <p:spPr bwMode="auto">
          <a:xfrm>
            <a:off x="1" y="6489195"/>
            <a:ext cx="3132366" cy="50533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7707" tIns="174166" rIns="217707" bIns="174166" numCol="1" spcCol="0" rtlCol="0" fromWordArt="0" anchor="t" anchorCtr="0" forceAA="0" compatLnSpc="1">
            <a:prstTxWarp prst="textNoShape">
              <a:avLst/>
            </a:prstTxWarp>
            <a:noAutofit/>
          </a:bodyPr>
          <a:lstStyle/>
          <a:p>
            <a:pPr algn="ctr" defTabSz="1110067" fontAlgn="base">
              <a:lnSpc>
                <a:spcPct val="90000"/>
              </a:lnSpc>
              <a:spcBef>
                <a:spcPct val="0"/>
              </a:spcBef>
              <a:spcAft>
                <a:spcPct val="0"/>
              </a:spcAft>
            </a:pPr>
            <a:endParaRPr lang="en-US" sz="2856"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12226527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Generic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9270943"/>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Generic Developer Code Layou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66218" y="1221162"/>
            <a:ext cx="7853990" cy="1995109"/>
          </a:xfrm>
        </p:spPr>
        <p:txBody>
          <a:bodyPr/>
          <a:lstStyle>
            <a:lvl1pPr marL="0" indent="0">
              <a:buNone/>
              <a:defRPr sz="3400">
                <a:solidFill>
                  <a:srgbClr val="616161"/>
                </a:solidFill>
                <a:latin typeface="Segoe UI" pitchFamily="34" charset="0"/>
                <a:cs typeface="Segoe UI" pitchFamily="34" charset="0"/>
              </a:defRPr>
            </a:lvl1pPr>
            <a:lvl2pPr marL="346399" indent="0">
              <a:buNone/>
              <a:defRPr>
                <a:solidFill>
                  <a:srgbClr val="616161"/>
                </a:solidFill>
                <a:latin typeface="Segoe UI" pitchFamily="34" charset="0"/>
                <a:cs typeface="Segoe UI" pitchFamily="34" charset="0"/>
              </a:defRPr>
            </a:lvl2pPr>
            <a:lvl3pPr marL="584349" indent="0">
              <a:buNone/>
              <a:defRPr>
                <a:solidFill>
                  <a:srgbClr val="616161"/>
                </a:solidFill>
                <a:latin typeface="Segoe UI" pitchFamily="34" charset="0"/>
                <a:cs typeface="Segoe UI" pitchFamily="34" charset="0"/>
              </a:defRPr>
            </a:lvl3pPr>
            <a:lvl4pPr marL="814202" indent="0">
              <a:buNone/>
              <a:defRPr>
                <a:solidFill>
                  <a:srgbClr val="616161"/>
                </a:solidFill>
                <a:latin typeface="Segoe UI" pitchFamily="34" charset="0"/>
                <a:cs typeface="Segoe UI" pitchFamily="34" charset="0"/>
              </a:defRPr>
            </a:lvl4pPr>
            <a:lvl5pPr marL="1050530" indent="0">
              <a:buNone/>
              <a:defRPr>
                <a:solidFill>
                  <a:srgbClr val="616161"/>
                </a:solidFill>
                <a:latin typeface="Segoe UI" pitchFamily="34" charset="0"/>
                <a:cs typeface="Segoe U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366217" y="295279"/>
            <a:ext cx="11697695" cy="917575"/>
          </a:xfrm>
        </p:spPr>
        <p:txBody>
          <a:bodyPr/>
          <a:lstStyle/>
          <a:p>
            <a:r>
              <a:rPr lang="en-US"/>
              <a:t>Click to edit Master title style</a:t>
            </a:r>
            <a:endParaRPr lang="en-US" dirty="0"/>
          </a:p>
        </p:txBody>
      </p:sp>
    </p:spTree>
    <p:extLst>
      <p:ext uri="{BB962C8B-B14F-4D97-AF65-F5344CB8AC3E}">
        <p14:creationId xmlns:p14="http://schemas.microsoft.com/office/powerpoint/2010/main" val="146167855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639" y="295274"/>
            <a:ext cx="5943598" cy="917575"/>
          </a:xfrm>
        </p:spPr>
        <p:txBody>
          <a:bodyPr/>
          <a:lstStyle/>
          <a:p>
            <a:r>
              <a:rPr lang="en-US" dirty="0"/>
              <a:t>Click to edit Master title style</a:t>
            </a:r>
          </a:p>
        </p:txBody>
      </p:sp>
      <p:sp>
        <p:nvSpPr>
          <p:cNvPr id="6" name="Text Placeholder 5"/>
          <p:cNvSpPr>
            <a:spLocks noGrp="1"/>
          </p:cNvSpPr>
          <p:nvPr>
            <p:ph type="body" sz="quarter" idx="10"/>
          </p:nvPr>
        </p:nvSpPr>
        <p:spPr>
          <a:xfrm>
            <a:off x="274638" y="2072265"/>
            <a:ext cx="5943599"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p:cNvPicPr>
            <a:picLocks noChangeAspect="1"/>
          </p:cNvPicPr>
          <p:nvPr userDrawn="1"/>
        </p:nvPicPr>
        <p:blipFill>
          <a:blip r:embed="rId2"/>
          <a:stretch>
            <a:fillRect/>
          </a:stretch>
        </p:blipFill>
        <p:spPr>
          <a:xfrm>
            <a:off x="10485437" y="166686"/>
            <a:ext cx="1709738" cy="257175"/>
          </a:xfrm>
          <a:prstGeom prst="rect">
            <a:avLst/>
          </a:prstGeom>
        </p:spPr>
      </p:pic>
    </p:spTree>
    <p:extLst>
      <p:ext uri="{BB962C8B-B14F-4D97-AF65-F5344CB8AC3E}">
        <p14:creationId xmlns:p14="http://schemas.microsoft.com/office/powerpoint/2010/main" val="206105625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Generic 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366216" y="1212851"/>
            <a:ext cx="8147209" cy="2902711"/>
          </a:xfrm>
          <a:prstGeom prst="rect">
            <a:avLst/>
          </a:prstGeom>
        </p:spPr>
        <p:txBody>
          <a:bodyPr/>
          <a:lstStyle>
            <a:lvl1pPr marL="290384" indent="-290384">
              <a:buClr>
                <a:schemeClr val="tx1"/>
              </a:buClr>
              <a:buSzPct val="90000"/>
              <a:buFont typeface="Arial" pitchFamily="34" charset="0"/>
              <a:buChar char="•"/>
              <a:defRPr sz="3672">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248" indent="-280862">
              <a:buClr>
                <a:schemeClr val="tx1"/>
              </a:buClr>
              <a:buSzPct val="90000"/>
              <a:buFont typeface="Arial" pitchFamily="34" charset="0"/>
              <a:buChar char="•"/>
              <a:defRPr sz="3264">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630" indent="-290384">
              <a:buClr>
                <a:schemeClr val="tx1"/>
              </a:buClr>
              <a:buSzPct val="90000"/>
              <a:buFont typeface="Arial" pitchFamily="34" charset="0"/>
              <a:buChar char="•"/>
              <a:defRPr sz="272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127" indent="-228499">
              <a:buClr>
                <a:schemeClr val="tx1"/>
              </a:buClr>
              <a:buSzPct val="90000"/>
              <a:buFont typeface="Arial" pitchFamily="34" charset="0"/>
              <a:buChar char="•"/>
              <a:defRPr sz="2448">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627" indent="-228499">
              <a:buClr>
                <a:schemeClr val="tx1"/>
              </a:buClr>
              <a:buSzPct val="90000"/>
              <a:buFont typeface="Arial" pitchFamily="34" charset="0"/>
              <a:buChar char="•"/>
              <a:defRPr sz="1904">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4" y="6363076"/>
            <a:ext cx="12436476" cy="631451"/>
          </a:xfrm>
          <a:prstGeom prst="rect">
            <a:avLst/>
          </a:prstGeom>
          <a:solidFill>
            <a:srgbClr val="FFFF99"/>
          </a:solidFill>
        </p:spPr>
        <p:txBody>
          <a:bodyPr wrap="square" lIns="114265" tIns="57131" rIns="114265" bIns="57131" anchor="b" anchorCtr="0">
            <a:noAutofit/>
          </a:bodyPr>
          <a:lstStyle>
            <a:lvl1pPr algn="r">
              <a:buFont typeface="Arial" pitchFamily="34" charset="0"/>
              <a:buNone/>
              <a:defRPr sz="3672" spc="-52"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a:t>Click to edit Master title style</a:t>
            </a:r>
          </a:p>
        </p:txBody>
      </p:sp>
      <p:sp>
        <p:nvSpPr>
          <p:cNvPr id="2" name="Footer Placeholder 1"/>
          <p:cNvSpPr>
            <a:spLocks noGrp="1"/>
          </p:cNvSpPr>
          <p:nvPr>
            <p:ph type="ftr" sz="quarter" idx="12"/>
          </p:nvPr>
        </p:nvSpPr>
        <p:spPr>
          <a:xfrm>
            <a:off x="380077" y="6460050"/>
            <a:ext cx="3939451" cy="371475"/>
          </a:xfrm>
          <a:prstGeom prst="rect">
            <a:avLst/>
          </a:prstGeom>
        </p:spPr>
        <p:txBody>
          <a:bodyPr lIns="80047" tIns="40023" rIns="80047" bIns="40023"/>
          <a:lstStyle/>
          <a:p>
            <a:endParaRPr lang="en-US" dirty="0"/>
          </a:p>
        </p:txBody>
      </p:sp>
      <p:sp>
        <p:nvSpPr>
          <p:cNvPr id="5" name="Slide Number Placeholder 4"/>
          <p:cNvSpPr>
            <a:spLocks noGrp="1"/>
          </p:cNvSpPr>
          <p:nvPr>
            <p:ph type="sldNum" sz="quarter" idx="13"/>
          </p:nvPr>
        </p:nvSpPr>
        <p:spPr>
          <a:xfrm>
            <a:off x="9176033" y="6460047"/>
            <a:ext cx="2902198" cy="371475"/>
          </a:xfrm>
          <a:prstGeom prst="rect">
            <a:avLst/>
          </a:prstGeom>
        </p:spPr>
        <p:txBody>
          <a:bodyPr lIns="80047" tIns="40023" rIns="80047" bIns="40023"/>
          <a:lstStyle/>
          <a:p>
            <a:r>
              <a:rPr lang="en-US"/>
              <a:t>1</a:t>
            </a:r>
            <a:endParaRPr lang="en-US" dirty="0"/>
          </a:p>
        </p:txBody>
      </p:sp>
    </p:spTree>
    <p:extLst>
      <p:ext uri="{BB962C8B-B14F-4D97-AF65-F5344CB8AC3E}">
        <p14:creationId xmlns:p14="http://schemas.microsoft.com/office/powerpoint/2010/main" val="12341812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639" y="295274"/>
            <a:ext cx="5943598" cy="917575"/>
          </a:xfrm>
        </p:spPr>
        <p:txBody>
          <a:bodyPr/>
          <a:lstStyle/>
          <a:p>
            <a:r>
              <a:rPr lang="en-US" dirty="0"/>
              <a:t>Click to edit Master title style</a:t>
            </a:r>
          </a:p>
        </p:txBody>
      </p:sp>
      <p:sp>
        <p:nvSpPr>
          <p:cNvPr id="6" name="Text Placeholder 5"/>
          <p:cNvSpPr>
            <a:spLocks noGrp="1"/>
          </p:cNvSpPr>
          <p:nvPr>
            <p:ph type="body" sz="quarter" idx="10"/>
          </p:nvPr>
        </p:nvSpPr>
        <p:spPr>
          <a:xfrm>
            <a:off x="274638" y="2081692"/>
            <a:ext cx="5943599"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133736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080754"/>
            <a:ext cx="5943599" cy="2092881"/>
          </a:xfrm>
        </p:spPr>
        <p:txBody>
          <a:bodyPr wrap="square">
            <a:spAutoFit/>
          </a:bodyPr>
          <a:lstStyle>
            <a:lvl1pPr>
              <a:defRPr sz="4000">
                <a:gradFill>
                  <a:gsLst>
                    <a:gs pos="1250">
                      <a:schemeClr val="tx2"/>
                    </a:gs>
                    <a:gs pos="99000">
                      <a:schemeClr val="tx2"/>
                    </a:gs>
                  </a:gsLst>
                  <a:lin ang="5400000" scaled="0"/>
                </a:gra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a:xfrm>
            <a:off x="274639" y="295274"/>
            <a:ext cx="5943598" cy="917575"/>
          </a:xfrm>
        </p:spPr>
        <p:txBody>
          <a:bodyPr/>
          <a:lstStyle/>
          <a:p>
            <a:r>
              <a:rPr lang="en-US"/>
              <a:t>Click to edit Master title style</a:t>
            </a:r>
          </a:p>
        </p:txBody>
      </p:sp>
    </p:spTree>
    <p:extLst>
      <p:ext uri="{BB962C8B-B14F-4D97-AF65-F5344CB8AC3E}">
        <p14:creationId xmlns:p14="http://schemas.microsoft.com/office/powerpoint/2010/main" val="373240436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080754"/>
            <a:ext cx="5943599" cy="2092881"/>
          </a:xfrm>
        </p:spPr>
        <p:txBody>
          <a:bodyPr wrap="square">
            <a:spAutoFit/>
          </a:bodyPr>
          <a:lstStyle>
            <a:lvl1pPr>
              <a:defRPr sz="40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a:xfrm>
            <a:off x="274639" y="295274"/>
            <a:ext cx="5943598" cy="917575"/>
          </a:xfrm>
        </p:spPr>
        <p:txBody>
          <a:bodyPr/>
          <a:lstStyle/>
          <a:p>
            <a:r>
              <a:rPr lang="en-US"/>
              <a:t>Click to edit Master title style</a:t>
            </a:r>
          </a:p>
        </p:txBody>
      </p:sp>
    </p:spTree>
    <p:extLst>
      <p:ext uri="{BB962C8B-B14F-4D97-AF65-F5344CB8AC3E}">
        <p14:creationId xmlns:p14="http://schemas.microsoft.com/office/powerpoint/2010/main" val="1703268474"/>
      </p:ext>
    </p:extLst>
  </p:cSld>
  <p:clrMapOvr>
    <a:overrideClrMapping bg1="lt1" tx1="dk1" bg2="lt2" tx2="dk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3.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3" name="Group 2"/>
          <p:cNvGrpSpPr/>
          <p:nvPr userDrawn="1"/>
        </p:nvGrpSpPr>
        <p:grpSpPr>
          <a:xfrm>
            <a:off x="12618967" y="0"/>
            <a:ext cx="952401" cy="5766966"/>
            <a:chOff x="12618967" y="0"/>
            <a:chExt cx="952401" cy="5766966"/>
          </a:xfrm>
        </p:grpSpPr>
        <p:grpSp>
          <p:nvGrpSpPr>
            <p:cNvPr id="18" name="Group 17"/>
            <p:cNvGrpSpPr/>
            <p:nvPr userDrawn="1"/>
          </p:nvGrpSpPr>
          <p:grpSpPr>
            <a:xfrm>
              <a:off x="12618967" y="0"/>
              <a:ext cx="952401" cy="5766966"/>
              <a:chOff x="12618967" y="0"/>
              <a:chExt cx="952401" cy="5766966"/>
            </a:xfrm>
          </p:grpSpPr>
          <p:grpSp>
            <p:nvGrpSpPr>
              <p:cNvPr id="26" name="Group 25"/>
              <p:cNvGrpSpPr/>
              <p:nvPr userDrawn="1"/>
            </p:nvGrpSpPr>
            <p:grpSpPr>
              <a:xfrm rot="5400000">
                <a:off x="11582059" y="1045293"/>
                <a:ext cx="2703052" cy="629236"/>
                <a:chOff x="1586734" y="4543426"/>
                <a:chExt cx="2703052" cy="629236"/>
              </a:xfrm>
            </p:grpSpPr>
            <p:sp>
              <p:nvSpPr>
                <p:cNvPr id="45" name="Rectangle 44"/>
                <p:cNvSpPr/>
                <p:nvPr userDrawn="1"/>
              </p:nvSpPr>
              <p:spPr bwMode="auto">
                <a:xfrm>
                  <a:off x="1586734" y="4543427"/>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0 G:120 B:215</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37" name="Rectangle 36"/>
                <p:cNvSpPr/>
                <p:nvPr userDrawn="1"/>
              </p:nvSpPr>
              <p:spPr bwMode="auto">
                <a:xfrm>
                  <a:off x="3419856" y="4543428"/>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7965">
                            <a:srgbClr val="000000"/>
                          </a:gs>
                          <a:gs pos="28319">
                            <a:srgbClr val="000000"/>
                          </a:gs>
                        </a:gsLst>
                        <a:lin ang="5400000" scaled="0"/>
                      </a:gradFill>
                      <a:latin typeface="+mn-lt"/>
                      <a:ea typeface="Segoe UI" pitchFamily="34" charset="0"/>
                      <a:cs typeface="Segoe UI" pitchFamily="34" charset="0"/>
                    </a:rPr>
                    <a:t>Cyan</a:t>
                  </a:r>
                </a:p>
                <a:p>
                  <a:pPr algn="l" defTabSz="932472" fontAlgn="base">
                    <a:lnSpc>
                      <a:spcPct val="100000"/>
                    </a:lnSpc>
                    <a:spcBef>
                      <a:spcPct val="0"/>
                    </a:spcBef>
                    <a:spcAft>
                      <a:spcPct val="0"/>
                    </a:spcAft>
                  </a:pPr>
                  <a:r>
                    <a:rPr lang="en-US" sz="500" dirty="0">
                      <a:gradFill>
                        <a:gsLst>
                          <a:gs pos="7965">
                            <a:srgbClr val="000000"/>
                          </a:gs>
                          <a:gs pos="28319">
                            <a:srgbClr val="000000"/>
                          </a:gs>
                        </a:gsLst>
                        <a:lin ang="5400000" scaled="0"/>
                      </a:gradFill>
                      <a:ea typeface="Segoe UI" pitchFamily="34" charset="0"/>
                      <a:cs typeface="Segoe UI" pitchFamily="34" charset="0"/>
                    </a:rPr>
                    <a:t>R:</a:t>
                  </a:r>
                  <a:r>
                    <a:rPr lang="en-US" sz="500" baseline="0" dirty="0">
                      <a:gradFill>
                        <a:gsLst>
                          <a:gs pos="7965">
                            <a:srgbClr val="000000"/>
                          </a:gs>
                          <a:gs pos="28319">
                            <a:srgbClr val="000000"/>
                          </a:gs>
                        </a:gsLst>
                        <a:lin ang="5400000" scaled="0"/>
                      </a:gradFill>
                      <a:ea typeface="Segoe UI" pitchFamily="34" charset="0"/>
                      <a:cs typeface="Segoe UI" pitchFamily="34" charset="0"/>
                    </a:rPr>
                    <a:t>0 G:188 B:242</a:t>
                  </a:r>
                  <a:endParaRPr lang="en-US" sz="500" dirty="0">
                    <a:gradFill>
                      <a:gsLst>
                        <a:gs pos="7965">
                          <a:srgbClr val="000000"/>
                        </a:gs>
                        <a:gs pos="28319">
                          <a:srgbClr val="000000"/>
                        </a:gs>
                      </a:gsLst>
                      <a:lin ang="5400000" scaled="0"/>
                    </a:gradFill>
                    <a:ea typeface="Segoe UI" pitchFamily="34" charset="0"/>
                    <a:cs typeface="Segoe UI" pitchFamily="34" charset="0"/>
                  </a:endParaRPr>
                </a:p>
              </p:txBody>
            </p:sp>
            <p:sp>
              <p:nvSpPr>
                <p:cNvPr id="41" name="Rectangle 40"/>
                <p:cNvSpPr/>
                <p:nvPr userDrawn="1"/>
              </p:nvSpPr>
              <p:spPr bwMode="auto">
                <a:xfrm>
                  <a:off x="1586734" y="4882896"/>
                  <a:ext cx="869930" cy="289766"/>
                </a:xfrm>
                <a:prstGeom prst="rect">
                  <a:avLst/>
                </a:prstGeom>
                <a:solidFill>
                  <a:srgbClr val="D2D2D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92035">
                            <a:srgbClr val="505050"/>
                          </a:gs>
                          <a:gs pos="27000">
                            <a:srgbClr val="505050"/>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92035">
                            <a:srgbClr val="505050"/>
                          </a:gs>
                          <a:gs pos="27000">
                            <a:srgbClr val="505050"/>
                          </a:gs>
                        </a:gsLst>
                        <a:lin ang="5400000" scaled="0"/>
                      </a:gradFill>
                      <a:ea typeface="Segoe UI" pitchFamily="34" charset="0"/>
                      <a:cs typeface="Segoe UI" pitchFamily="34" charset="0"/>
                    </a:rPr>
                    <a:t>R:</a:t>
                  </a:r>
                  <a:r>
                    <a:rPr lang="en-US" sz="500" baseline="0" dirty="0">
                      <a:gradFill>
                        <a:gsLst>
                          <a:gs pos="92035">
                            <a:srgbClr val="505050"/>
                          </a:gs>
                          <a:gs pos="27000">
                            <a:srgbClr val="505050"/>
                          </a:gs>
                        </a:gsLst>
                        <a:lin ang="5400000" scaled="0"/>
                      </a:gradFill>
                      <a:ea typeface="Segoe UI" pitchFamily="34" charset="0"/>
                      <a:cs typeface="Segoe UI" pitchFamily="34" charset="0"/>
                    </a:rPr>
                    <a:t>210 G:210 B:210</a:t>
                  </a:r>
                  <a:endParaRPr lang="en-US" sz="500" dirty="0">
                    <a:gradFill>
                      <a:gsLst>
                        <a:gs pos="92035">
                          <a:srgbClr val="505050"/>
                        </a:gs>
                        <a:gs pos="27000">
                          <a:srgbClr val="505050"/>
                        </a:gs>
                      </a:gsLst>
                      <a:lin ang="5400000" scaled="0"/>
                    </a:gradFill>
                    <a:ea typeface="Segoe UI" pitchFamily="34" charset="0"/>
                    <a:cs typeface="Segoe UI" pitchFamily="34" charset="0"/>
                  </a:endParaRPr>
                </a:p>
              </p:txBody>
            </p:sp>
            <p:sp>
              <p:nvSpPr>
                <p:cNvPr id="42" name="Rectangle 41"/>
                <p:cNvSpPr/>
                <p:nvPr userDrawn="1"/>
              </p:nvSpPr>
              <p:spPr bwMode="auto">
                <a:xfrm>
                  <a:off x="2505456" y="4543426"/>
                  <a:ext cx="869930" cy="289766"/>
                </a:xfrm>
                <a:prstGeom prst="rect">
                  <a:avLst/>
                </a:prstGeom>
                <a:solidFill>
                  <a:srgbClr val="5C2D9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Purple</a:t>
                  </a: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R:92</a:t>
                  </a:r>
                  <a:r>
                    <a:rPr lang="en-US" sz="500" baseline="0" dirty="0">
                      <a:gradFill>
                        <a:gsLst>
                          <a:gs pos="0">
                            <a:srgbClr val="FFFFFF"/>
                          </a:gs>
                          <a:gs pos="100000">
                            <a:srgbClr val="FFFFFF"/>
                          </a:gs>
                        </a:gsLst>
                        <a:lin ang="5400000" scaled="0"/>
                      </a:gradFill>
                      <a:ea typeface="Segoe UI" pitchFamily="34" charset="0"/>
                      <a:cs typeface="Segoe UI" pitchFamily="34" charset="0"/>
                    </a:rPr>
                    <a:t> G:45 B:145</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3" name="Rectangle 42"/>
                <p:cNvSpPr/>
                <p:nvPr userDrawn="1"/>
              </p:nvSpPr>
              <p:spPr bwMode="auto">
                <a:xfrm>
                  <a:off x="3413144" y="4882896"/>
                  <a:ext cx="869930" cy="289766"/>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80 G:80 B:80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44" name="Rectangle 43"/>
                <p:cNvSpPr/>
                <p:nvPr userDrawn="1"/>
              </p:nvSpPr>
              <p:spPr bwMode="auto">
                <a:xfrm>
                  <a:off x="2505456" y="4882895"/>
                  <a:ext cx="869930" cy="289766"/>
                </a:xfrm>
                <a:prstGeom prst="rect">
                  <a:avLst/>
                </a:prstGeom>
                <a:solidFill>
                  <a:srgbClr val="73737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Gray</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115 G:115 B:115</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grpSp>
          <p:grpSp>
            <p:nvGrpSpPr>
              <p:cNvPr id="27" name="Group 26"/>
              <p:cNvGrpSpPr/>
              <p:nvPr userDrawn="1"/>
            </p:nvGrpSpPr>
            <p:grpSpPr>
              <a:xfrm rot="5400000">
                <a:off x="10970856" y="3489620"/>
                <a:ext cx="3925458" cy="629233"/>
                <a:chOff x="3254158" y="4203959"/>
                <a:chExt cx="3925458" cy="629233"/>
              </a:xfrm>
            </p:grpSpPr>
            <p:sp>
              <p:nvSpPr>
                <p:cNvPr id="33" name="Rectangle 32"/>
                <p:cNvSpPr/>
                <p:nvPr userDrawn="1"/>
              </p:nvSpPr>
              <p:spPr bwMode="auto">
                <a:xfrm>
                  <a:off x="5395286" y="4543426"/>
                  <a:ext cx="869930" cy="289766"/>
                </a:xfrm>
                <a:prstGeom prst="rect">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solidFill>
                        <a:srgbClr val="000000"/>
                      </a:soli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solidFill>
                        <a:srgbClr val="000000"/>
                      </a:solidFill>
                      <a:latin typeface="+mn-lt"/>
                      <a:ea typeface="Segoe UI" pitchFamily="34" charset="0"/>
                      <a:cs typeface="Segoe UI" pitchFamily="34" charset="0"/>
                    </a:rPr>
                    <a:t>R:255 G:185 B:0</a:t>
                  </a:r>
                </a:p>
              </p:txBody>
            </p:sp>
            <p:sp>
              <p:nvSpPr>
                <p:cNvPr id="34" name="Rectangle 33"/>
                <p:cNvSpPr/>
                <p:nvPr userDrawn="1"/>
              </p:nvSpPr>
              <p:spPr bwMode="auto">
                <a:xfrm>
                  <a:off x="6309686" y="4543426"/>
                  <a:ext cx="869930" cy="289766"/>
                </a:xfrm>
                <a:prstGeom prst="rect">
                  <a:avLst/>
                </a:prstGeom>
                <a:solidFill>
                  <a:srgbClr val="D83B0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Orange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216 G:59 B:1</a:t>
                  </a:r>
                </a:p>
              </p:txBody>
            </p:sp>
            <p:sp>
              <p:nvSpPr>
                <p:cNvPr id="35" name="Rectangle 34"/>
                <p:cNvSpPr/>
                <p:nvPr userDrawn="1"/>
              </p:nvSpPr>
              <p:spPr bwMode="auto">
                <a:xfrm>
                  <a:off x="3254158" y="4203959"/>
                  <a:ext cx="869930" cy="289766"/>
                </a:xfrm>
                <a:prstGeom prst="rect">
                  <a:avLst/>
                </a:prstGeom>
                <a:solidFill>
                  <a:srgbClr val="00827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Teal</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a:t>
                  </a:r>
                  <a:r>
                    <a:rPr lang="en-US" sz="500" baseline="0" dirty="0">
                      <a:gradFill>
                        <a:gsLst>
                          <a:gs pos="2092">
                            <a:srgbClr val="F8F8F8"/>
                          </a:gs>
                          <a:gs pos="10042">
                            <a:srgbClr val="F8F8F8"/>
                          </a:gs>
                        </a:gsLst>
                        <a:lin ang="5400000" scaled="0"/>
                      </a:gradFill>
                      <a:ea typeface="Segoe UI" pitchFamily="34" charset="0"/>
                      <a:cs typeface="Segoe UI" pitchFamily="34" charset="0"/>
                    </a:rPr>
                    <a:t> G:130 B:114</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a:lnSpc>
                    <a:spcPct val="90000"/>
                  </a:lnSpc>
                  <a:spcAft>
                    <a:spcPts val="600"/>
                  </a:spcAft>
                </a:pPr>
                <a:r>
                  <a:rPr lang="en-US" sz="1000" dirty="0">
                    <a:gradFill>
                      <a:gsLst>
                        <a:gs pos="2917">
                          <a:schemeClr val="tx1"/>
                        </a:gs>
                        <a:gs pos="30000">
                          <a:schemeClr val="tx1"/>
                        </a:gs>
                      </a:gsLst>
                      <a:lin ang="5400000" scaled="0"/>
                    </a:gradFill>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a:lnSpc>
                    <a:spcPct val="90000"/>
                  </a:lnSpc>
                  <a:spcAft>
                    <a:spcPts val="600"/>
                  </a:spcAft>
                </a:pPr>
                <a:r>
                  <a:rPr lang="en-US" sz="1000" dirty="0">
                    <a:gradFill>
                      <a:gsLst>
                        <a:gs pos="2917">
                          <a:schemeClr val="tx1"/>
                        </a:gs>
                        <a:gs pos="30000">
                          <a:schemeClr val="tx1"/>
                        </a:gs>
                      </a:gsLst>
                      <a:lin ang="5400000" scaled="0"/>
                    </a:gradFill>
                  </a:rPr>
                  <a:t>Secondary colors (use only when</a:t>
                </a:r>
                <a:r>
                  <a:rPr lang="en-US" sz="1000" baseline="0" dirty="0">
                    <a:gradFill>
                      <a:gsLst>
                        <a:gs pos="2917">
                          <a:schemeClr val="tx1"/>
                        </a:gs>
                        <a:gs pos="30000">
                          <a:schemeClr val="tx1"/>
                        </a:gs>
                      </a:gsLst>
                      <a:lin ang="5400000" scaled="0"/>
                    </a:gradFill>
                  </a:rPr>
                  <a:t> necessary)</a:t>
                </a:r>
                <a:endParaRPr lang="en-US" sz="1000" dirty="0">
                  <a:gradFill>
                    <a:gsLst>
                      <a:gs pos="2917">
                        <a:schemeClr val="tx1"/>
                      </a:gs>
                      <a:gs pos="30000">
                        <a:schemeClr val="tx1"/>
                      </a:gs>
                    </a:gsLst>
                    <a:lin ang="5400000" scaled="0"/>
                  </a:gradFill>
                </a:endParaRPr>
              </a:p>
            </p:txBody>
          </p:sp>
        </p:grpSp>
        <p:sp>
          <p:nvSpPr>
            <p:cNvPr id="19" name="Rectangle 18"/>
            <p:cNvSpPr/>
            <p:nvPr userDrawn="1"/>
          </p:nvSpPr>
          <p:spPr bwMode="auto">
            <a:xfrm rot="5400000">
              <a:off x="12328885" y="3356233"/>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7965">
                        <a:srgbClr val="000000"/>
                      </a:gs>
                      <a:gs pos="28319">
                        <a:srgbClr val="000000"/>
                      </a:gs>
                    </a:gsLst>
                    <a:lin ang="5400000" scaled="0"/>
                  </a:gradFill>
                  <a:latin typeface="+mn-lt"/>
                  <a:ea typeface="Segoe UI" pitchFamily="34" charset="0"/>
                  <a:cs typeface="Segoe UI" pitchFamily="34" charset="0"/>
                </a:rPr>
                <a:t>Cyan</a:t>
              </a:r>
            </a:p>
            <a:p>
              <a:pPr algn="l" defTabSz="932472" fontAlgn="base">
                <a:lnSpc>
                  <a:spcPct val="100000"/>
                </a:lnSpc>
                <a:spcBef>
                  <a:spcPct val="0"/>
                </a:spcBef>
                <a:spcAft>
                  <a:spcPct val="0"/>
                </a:spcAft>
              </a:pPr>
              <a:r>
                <a:rPr lang="en-US" sz="500" dirty="0">
                  <a:gradFill>
                    <a:gsLst>
                      <a:gs pos="7965">
                        <a:srgbClr val="000000"/>
                      </a:gs>
                      <a:gs pos="28319">
                        <a:srgbClr val="000000"/>
                      </a:gs>
                    </a:gsLst>
                    <a:lin ang="5400000" scaled="0"/>
                  </a:gradFill>
                  <a:ea typeface="Segoe UI" pitchFamily="34" charset="0"/>
                  <a:cs typeface="Segoe UI" pitchFamily="34" charset="0"/>
                </a:rPr>
                <a:t>R:</a:t>
              </a:r>
              <a:r>
                <a:rPr lang="en-US" sz="500" baseline="0" dirty="0">
                  <a:gradFill>
                    <a:gsLst>
                      <a:gs pos="7965">
                        <a:srgbClr val="000000"/>
                      </a:gs>
                      <a:gs pos="28319">
                        <a:srgbClr val="000000"/>
                      </a:gs>
                    </a:gsLst>
                    <a:lin ang="5400000" scaled="0"/>
                  </a:gradFill>
                  <a:ea typeface="Segoe UI" pitchFamily="34" charset="0"/>
                  <a:cs typeface="Segoe UI" pitchFamily="34" charset="0"/>
                </a:rPr>
                <a:t>0 G:188 B:242</a:t>
              </a:r>
              <a:endParaRPr lang="en-US" sz="500" dirty="0">
                <a:gradFill>
                  <a:gsLst>
                    <a:gs pos="7965">
                      <a:srgbClr val="000000"/>
                    </a:gs>
                    <a:gs pos="28319">
                      <a:srgbClr val="000000"/>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269" r:id="rId1"/>
    <p:sldLayoutId id="2147484300" r:id="rId2"/>
    <p:sldLayoutId id="2147484318" r:id="rId3"/>
    <p:sldLayoutId id="2147484341" r:id="rId4"/>
    <p:sldLayoutId id="2147484342" r:id="rId5"/>
    <p:sldLayoutId id="2147484295" r:id="rId6"/>
    <p:sldLayoutId id="2147484240" r:id="rId7"/>
    <p:sldLayoutId id="2147484296" r:id="rId8"/>
    <p:sldLayoutId id="2147484241" r:id="rId9"/>
    <p:sldLayoutId id="2147484297" r:id="rId10"/>
    <p:sldLayoutId id="2147484244" r:id="rId11"/>
    <p:sldLayoutId id="2147484298" r:id="rId12"/>
    <p:sldLayoutId id="2147484245" r:id="rId13"/>
    <p:sldLayoutId id="2147484247" r:id="rId14"/>
    <p:sldLayoutId id="2147484337" r:id="rId15"/>
    <p:sldLayoutId id="2147484249" r:id="rId16"/>
    <p:sldLayoutId id="2147484343" r:id="rId17"/>
    <p:sldLayoutId id="2147484344" r:id="rId18"/>
    <p:sldLayoutId id="2147484301" r:id="rId19"/>
    <p:sldLayoutId id="2147484252" r:id="rId20"/>
    <p:sldLayoutId id="2147484251" r:id="rId21"/>
    <p:sldLayoutId id="2147484257" r:id="rId22"/>
    <p:sldLayoutId id="2147484258" r:id="rId23"/>
    <p:sldLayoutId id="2147484260" r:id="rId24"/>
    <p:sldLayoutId id="2147484299" r:id="rId25"/>
    <p:sldLayoutId id="2147484345" r:id="rId26"/>
    <p:sldLayoutId id="2147484263" r:id="rId27"/>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marL="342900" marR="0" lvl="0" indent="-342900" algn="l" defTabSz="932742" rtl="0" eaLnBrk="1" fontAlgn="auto" latinLnBrk="0" hangingPunct="1">
              <a:lnSpc>
                <a:spcPct val="90000"/>
              </a:lnSpc>
              <a:spcBef>
                <a:spcPct val="20000"/>
              </a:spcBef>
              <a:spcAft>
                <a:spcPts val="0"/>
              </a:spcAft>
              <a:buClrTx/>
              <a:buSzPct val="90000"/>
              <a:buFont typeface="Arial" pitchFamily="34" charset="0"/>
              <a:buChar char="•"/>
              <a:tabLst/>
            </a:pPr>
            <a:r>
              <a:rPr lang="en-US" dirty="0"/>
              <a:t>Click to edit Master text styles</a:t>
            </a:r>
          </a:p>
          <a:p>
            <a:pPr marL="584200" marR="0" lvl="1" indent="-241300" algn="l" defTabSz="932742" rtl="0" eaLnBrk="1" fontAlgn="auto" latinLnBrk="0" hangingPunct="1">
              <a:lnSpc>
                <a:spcPct val="90000"/>
              </a:lnSpc>
              <a:spcBef>
                <a:spcPct val="20000"/>
              </a:spcBef>
              <a:spcAft>
                <a:spcPts val="0"/>
              </a:spcAft>
              <a:buClrTx/>
              <a:buSzPct val="90000"/>
              <a:buFont typeface="Arial" pitchFamily="34" charset="0"/>
              <a:buChar char="•"/>
              <a:tabLst/>
            </a:pPr>
            <a:r>
              <a:rPr lang="en-US" dirty="0"/>
              <a:t>Second level</a:t>
            </a:r>
          </a:p>
          <a:p>
            <a:pPr lvl="2"/>
            <a:r>
              <a:rPr lang="en-US" dirty="0"/>
              <a:t>Third level</a:t>
            </a:r>
          </a:p>
          <a:p>
            <a:pPr lvl="3"/>
            <a:r>
              <a:rPr lang="en-US" dirty="0"/>
              <a:t>Fourth level</a:t>
            </a:r>
          </a:p>
          <a:p>
            <a:pPr lvl="4"/>
            <a:r>
              <a:rPr lang="en-US" dirty="0"/>
              <a:t>Fifth level</a:t>
            </a:r>
          </a:p>
        </p:txBody>
      </p:sp>
      <p:grpSp>
        <p:nvGrpSpPr>
          <p:cNvPr id="64" name="Group 63"/>
          <p:cNvGrpSpPr/>
          <p:nvPr userDrawn="1"/>
        </p:nvGrpSpPr>
        <p:grpSpPr>
          <a:xfrm>
            <a:off x="12618967" y="0"/>
            <a:ext cx="952401" cy="5766966"/>
            <a:chOff x="12618967" y="0"/>
            <a:chExt cx="952401" cy="5766966"/>
          </a:xfrm>
        </p:grpSpPr>
        <p:grpSp>
          <p:nvGrpSpPr>
            <p:cNvPr id="65" name="Group 64"/>
            <p:cNvGrpSpPr/>
            <p:nvPr userDrawn="1"/>
          </p:nvGrpSpPr>
          <p:grpSpPr>
            <a:xfrm>
              <a:off x="12618967" y="0"/>
              <a:ext cx="952401" cy="5766966"/>
              <a:chOff x="12618967" y="0"/>
              <a:chExt cx="952401" cy="5766966"/>
            </a:xfrm>
          </p:grpSpPr>
          <p:grpSp>
            <p:nvGrpSpPr>
              <p:cNvPr id="67" name="Group 66"/>
              <p:cNvGrpSpPr/>
              <p:nvPr userDrawn="1"/>
            </p:nvGrpSpPr>
            <p:grpSpPr>
              <a:xfrm rot="5400000">
                <a:off x="11582059" y="1045293"/>
                <a:ext cx="2703052" cy="629236"/>
                <a:chOff x="1586734" y="4543426"/>
                <a:chExt cx="2703052" cy="629236"/>
              </a:xfrm>
            </p:grpSpPr>
            <p:sp>
              <p:nvSpPr>
                <p:cNvPr id="74" name="Rectangle 73"/>
                <p:cNvSpPr/>
                <p:nvPr userDrawn="1"/>
              </p:nvSpPr>
              <p:spPr bwMode="auto">
                <a:xfrm>
                  <a:off x="1586734" y="4543427"/>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0 G:120 B:215</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75" name="Rectangle 74"/>
                <p:cNvSpPr/>
                <p:nvPr userDrawn="1"/>
              </p:nvSpPr>
              <p:spPr bwMode="auto">
                <a:xfrm>
                  <a:off x="3419856" y="4543428"/>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7965">
                            <a:srgbClr val="000000"/>
                          </a:gs>
                          <a:gs pos="28319">
                            <a:srgbClr val="000000"/>
                          </a:gs>
                        </a:gsLst>
                        <a:lin ang="5400000" scaled="0"/>
                      </a:gradFill>
                      <a:latin typeface="+mn-lt"/>
                      <a:ea typeface="Segoe UI" pitchFamily="34" charset="0"/>
                      <a:cs typeface="Segoe UI" pitchFamily="34" charset="0"/>
                    </a:rPr>
                    <a:t>Cyan</a:t>
                  </a:r>
                </a:p>
                <a:p>
                  <a:pPr algn="l" defTabSz="932472" fontAlgn="base">
                    <a:lnSpc>
                      <a:spcPct val="100000"/>
                    </a:lnSpc>
                    <a:spcBef>
                      <a:spcPct val="0"/>
                    </a:spcBef>
                    <a:spcAft>
                      <a:spcPct val="0"/>
                    </a:spcAft>
                  </a:pPr>
                  <a:r>
                    <a:rPr lang="en-US" sz="500" dirty="0">
                      <a:gradFill>
                        <a:gsLst>
                          <a:gs pos="7965">
                            <a:srgbClr val="000000"/>
                          </a:gs>
                          <a:gs pos="28319">
                            <a:srgbClr val="000000"/>
                          </a:gs>
                        </a:gsLst>
                        <a:lin ang="5400000" scaled="0"/>
                      </a:gradFill>
                      <a:ea typeface="Segoe UI" pitchFamily="34" charset="0"/>
                      <a:cs typeface="Segoe UI" pitchFamily="34" charset="0"/>
                    </a:rPr>
                    <a:t>R:</a:t>
                  </a:r>
                  <a:r>
                    <a:rPr lang="en-US" sz="500" baseline="0" dirty="0">
                      <a:gradFill>
                        <a:gsLst>
                          <a:gs pos="7965">
                            <a:srgbClr val="000000"/>
                          </a:gs>
                          <a:gs pos="28319">
                            <a:srgbClr val="000000"/>
                          </a:gs>
                        </a:gsLst>
                        <a:lin ang="5400000" scaled="0"/>
                      </a:gradFill>
                      <a:ea typeface="Segoe UI" pitchFamily="34" charset="0"/>
                      <a:cs typeface="Segoe UI" pitchFamily="34" charset="0"/>
                    </a:rPr>
                    <a:t>0 G:188 B:242</a:t>
                  </a:r>
                  <a:endParaRPr lang="en-US" sz="500" dirty="0">
                    <a:gradFill>
                      <a:gsLst>
                        <a:gs pos="7965">
                          <a:srgbClr val="000000"/>
                        </a:gs>
                        <a:gs pos="28319">
                          <a:srgbClr val="000000"/>
                        </a:gs>
                      </a:gsLst>
                      <a:lin ang="5400000" scaled="0"/>
                    </a:gradFill>
                    <a:ea typeface="Segoe UI" pitchFamily="34" charset="0"/>
                    <a:cs typeface="Segoe UI" pitchFamily="34" charset="0"/>
                  </a:endParaRPr>
                </a:p>
              </p:txBody>
            </p:sp>
            <p:sp>
              <p:nvSpPr>
                <p:cNvPr id="76" name="Rectangle 75"/>
                <p:cNvSpPr/>
                <p:nvPr userDrawn="1"/>
              </p:nvSpPr>
              <p:spPr bwMode="auto">
                <a:xfrm>
                  <a:off x="1586734" y="4882896"/>
                  <a:ext cx="869930" cy="289766"/>
                </a:xfrm>
                <a:prstGeom prst="rect">
                  <a:avLst/>
                </a:prstGeom>
                <a:solidFill>
                  <a:srgbClr val="D2D2D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92035">
                            <a:srgbClr val="505050"/>
                          </a:gs>
                          <a:gs pos="27000">
                            <a:srgbClr val="505050"/>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92035">
                            <a:srgbClr val="505050"/>
                          </a:gs>
                          <a:gs pos="27000">
                            <a:srgbClr val="505050"/>
                          </a:gs>
                        </a:gsLst>
                        <a:lin ang="5400000" scaled="0"/>
                      </a:gradFill>
                      <a:ea typeface="Segoe UI" pitchFamily="34" charset="0"/>
                      <a:cs typeface="Segoe UI" pitchFamily="34" charset="0"/>
                    </a:rPr>
                    <a:t>R:</a:t>
                  </a:r>
                  <a:r>
                    <a:rPr lang="en-US" sz="500" baseline="0" dirty="0">
                      <a:gradFill>
                        <a:gsLst>
                          <a:gs pos="92035">
                            <a:srgbClr val="505050"/>
                          </a:gs>
                          <a:gs pos="27000">
                            <a:srgbClr val="505050"/>
                          </a:gs>
                        </a:gsLst>
                        <a:lin ang="5400000" scaled="0"/>
                      </a:gradFill>
                      <a:ea typeface="Segoe UI" pitchFamily="34" charset="0"/>
                      <a:cs typeface="Segoe UI" pitchFamily="34" charset="0"/>
                    </a:rPr>
                    <a:t>210 G:210 B:210</a:t>
                  </a:r>
                  <a:endParaRPr lang="en-US" sz="500" dirty="0">
                    <a:gradFill>
                      <a:gsLst>
                        <a:gs pos="92035">
                          <a:srgbClr val="505050"/>
                        </a:gs>
                        <a:gs pos="27000">
                          <a:srgbClr val="505050"/>
                        </a:gs>
                      </a:gsLst>
                      <a:lin ang="5400000" scaled="0"/>
                    </a:gradFill>
                    <a:ea typeface="Segoe UI" pitchFamily="34" charset="0"/>
                    <a:cs typeface="Segoe UI" pitchFamily="34" charset="0"/>
                  </a:endParaRPr>
                </a:p>
              </p:txBody>
            </p:sp>
            <p:sp>
              <p:nvSpPr>
                <p:cNvPr id="77" name="Rectangle 76"/>
                <p:cNvSpPr/>
                <p:nvPr userDrawn="1"/>
              </p:nvSpPr>
              <p:spPr bwMode="auto">
                <a:xfrm>
                  <a:off x="2505456" y="4543426"/>
                  <a:ext cx="869930" cy="289766"/>
                </a:xfrm>
                <a:prstGeom prst="rect">
                  <a:avLst/>
                </a:prstGeom>
                <a:solidFill>
                  <a:srgbClr val="5C2D9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Purple</a:t>
                  </a: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R:92</a:t>
                  </a:r>
                  <a:r>
                    <a:rPr lang="en-US" sz="500" baseline="0" dirty="0">
                      <a:gradFill>
                        <a:gsLst>
                          <a:gs pos="0">
                            <a:srgbClr val="FFFFFF"/>
                          </a:gs>
                          <a:gs pos="100000">
                            <a:srgbClr val="FFFFFF"/>
                          </a:gs>
                        </a:gsLst>
                        <a:lin ang="5400000" scaled="0"/>
                      </a:gradFill>
                      <a:ea typeface="Segoe UI" pitchFamily="34" charset="0"/>
                      <a:cs typeface="Segoe UI" pitchFamily="34" charset="0"/>
                    </a:rPr>
                    <a:t> G:45 B:145</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78" name="Rectangle 77"/>
                <p:cNvSpPr/>
                <p:nvPr userDrawn="1"/>
              </p:nvSpPr>
              <p:spPr bwMode="auto">
                <a:xfrm>
                  <a:off x="3413144" y="4882896"/>
                  <a:ext cx="869930" cy="289766"/>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80 G:80 B:80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79" name="Rectangle 78"/>
                <p:cNvSpPr/>
                <p:nvPr userDrawn="1"/>
              </p:nvSpPr>
              <p:spPr bwMode="auto">
                <a:xfrm>
                  <a:off x="2505456" y="4882895"/>
                  <a:ext cx="869930" cy="289766"/>
                </a:xfrm>
                <a:prstGeom prst="rect">
                  <a:avLst/>
                </a:prstGeom>
                <a:solidFill>
                  <a:srgbClr val="73737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Gray</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115 G:115 B:115</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grpSp>
          <p:grpSp>
            <p:nvGrpSpPr>
              <p:cNvPr id="68" name="Group 67"/>
              <p:cNvGrpSpPr/>
              <p:nvPr userDrawn="1"/>
            </p:nvGrpSpPr>
            <p:grpSpPr>
              <a:xfrm rot="5400000">
                <a:off x="10970856" y="3489620"/>
                <a:ext cx="3925458" cy="629233"/>
                <a:chOff x="3254158" y="4203959"/>
                <a:chExt cx="3925458" cy="629233"/>
              </a:xfrm>
            </p:grpSpPr>
            <p:sp>
              <p:nvSpPr>
                <p:cNvPr id="71" name="Rectangle 70"/>
                <p:cNvSpPr/>
                <p:nvPr userDrawn="1"/>
              </p:nvSpPr>
              <p:spPr bwMode="auto">
                <a:xfrm>
                  <a:off x="5395286" y="4543426"/>
                  <a:ext cx="869930" cy="289766"/>
                </a:xfrm>
                <a:prstGeom prst="rect">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solidFill>
                        <a:srgbClr val="000000"/>
                      </a:soli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solidFill>
                        <a:srgbClr val="000000"/>
                      </a:solidFill>
                      <a:latin typeface="+mn-lt"/>
                      <a:ea typeface="Segoe UI" pitchFamily="34" charset="0"/>
                      <a:cs typeface="Segoe UI" pitchFamily="34" charset="0"/>
                    </a:rPr>
                    <a:t>R:255 G:185 B:0</a:t>
                  </a:r>
                </a:p>
              </p:txBody>
            </p:sp>
            <p:sp>
              <p:nvSpPr>
                <p:cNvPr id="72" name="Rectangle 71"/>
                <p:cNvSpPr/>
                <p:nvPr userDrawn="1"/>
              </p:nvSpPr>
              <p:spPr bwMode="auto">
                <a:xfrm>
                  <a:off x="6309686" y="4543426"/>
                  <a:ext cx="869930" cy="289766"/>
                </a:xfrm>
                <a:prstGeom prst="rect">
                  <a:avLst/>
                </a:prstGeom>
                <a:solidFill>
                  <a:srgbClr val="D83B0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Orange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216 G:59 B:1</a:t>
                  </a:r>
                </a:p>
              </p:txBody>
            </p:sp>
            <p:sp>
              <p:nvSpPr>
                <p:cNvPr id="73" name="Rectangle 72"/>
                <p:cNvSpPr/>
                <p:nvPr userDrawn="1"/>
              </p:nvSpPr>
              <p:spPr bwMode="auto">
                <a:xfrm>
                  <a:off x="3254158" y="4203959"/>
                  <a:ext cx="869930" cy="289766"/>
                </a:xfrm>
                <a:prstGeom prst="rect">
                  <a:avLst/>
                </a:prstGeom>
                <a:solidFill>
                  <a:srgbClr val="00827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Teal</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a:t>
                  </a:r>
                  <a:r>
                    <a:rPr lang="en-US" sz="500" baseline="0" dirty="0">
                      <a:gradFill>
                        <a:gsLst>
                          <a:gs pos="2092">
                            <a:srgbClr val="F8F8F8"/>
                          </a:gs>
                          <a:gs pos="10042">
                            <a:srgbClr val="F8F8F8"/>
                          </a:gs>
                        </a:gsLst>
                        <a:lin ang="5400000" scaled="0"/>
                      </a:gradFill>
                      <a:ea typeface="Segoe UI" pitchFamily="34" charset="0"/>
                      <a:cs typeface="Segoe UI" pitchFamily="34" charset="0"/>
                    </a:rPr>
                    <a:t> G:130 B:114</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grpSp>
          <p:sp>
            <p:nvSpPr>
              <p:cNvPr id="69" name="TextBox 68"/>
              <p:cNvSpPr txBox="1"/>
              <p:nvPr userDrawn="1"/>
            </p:nvSpPr>
            <p:spPr>
              <a:xfrm rot="5400000">
                <a:off x="12988035" y="260168"/>
                <a:ext cx="843501" cy="323165"/>
              </a:xfrm>
              <a:prstGeom prst="rect">
                <a:avLst/>
              </a:prstGeom>
              <a:noFill/>
            </p:spPr>
            <p:txBody>
              <a:bodyPr wrap="none" lIns="0" tIns="91440" rIns="182880" bIns="91440" rtlCol="0">
                <a:spAutoFit/>
              </a:bodyPr>
              <a:lstStyle/>
              <a:p>
                <a:pPr>
                  <a:lnSpc>
                    <a:spcPct val="90000"/>
                  </a:lnSpc>
                  <a:spcAft>
                    <a:spcPts val="600"/>
                  </a:spcAft>
                </a:pPr>
                <a:r>
                  <a:rPr lang="en-US" sz="1000" dirty="0">
                    <a:solidFill>
                      <a:schemeClr val="bg1"/>
                    </a:solidFill>
                  </a:rPr>
                  <a:t>Main colors</a:t>
                </a:r>
              </a:p>
            </p:txBody>
          </p:sp>
          <p:sp>
            <p:nvSpPr>
              <p:cNvPr id="70" name="TextBox 69"/>
              <p:cNvSpPr txBox="1"/>
              <p:nvPr userDrawn="1"/>
            </p:nvSpPr>
            <p:spPr>
              <a:xfrm rot="5400000">
                <a:off x="11742070" y="4230580"/>
                <a:ext cx="2656496" cy="323165"/>
              </a:xfrm>
              <a:prstGeom prst="rect">
                <a:avLst/>
              </a:prstGeom>
              <a:noFill/>
            </p:spPr>
            <p:txBody>
              <a:bodyPr wrap="none" lIns="0" tIns="91440" rIns="182880" bIns="91440" rtlCol="0">
                <a:spAutoFit/>
              </a:bodyPr>
              <a:lstStyle/>
              <a:p>
                <a:pPr>
                  <a:lnSpc>
                    <a:spcPct val="90000"/>
                  </a:lnSpc>
                  <a:spcAft>
                    <a:spcPts val="600"/>
                  </a:spcAft>
                </a:pPr>
                <a:r>
                  <a:rPr lang="en-US" sz="1000" dirty="0">
                    <a:solidFill>
                      <a:schemeClr val="bg1"/>
                    </a:solidFill>
                  </a:rPr>
                  <a:t>Secondary colors (use only when</a:t>
                </a:r>
                <a:r>
                  <a:rPr lang="en-US" sz="1000" baseline="0" dirty="0">
                    <a:solidFill>
                      <a:schemeClr val="bg1"/>
                    </a:solidFill>
                  </a:rPr>
                  <a:t> necessary)</a:t>
                </a:r>
                <a:endParaRPr lang="en-US" sz="1000" dirty="0">
                  <a:solidFill>
                    <a:schemeClr val="bg1"/>
                  </a:solidFill>
                </a:endParaRPr>
              </a:p>
            </p:txBody>
          </p:sp>
        </p:grpSp>
        <p:sp>
          <p:nvSpPr>
            <p:cNvPr id="66" name="Rectangle 65"/>
            <p:cNvSpPr/>
            <p:nvPr userDrawn="1"/>
          </p:nvSpPr>
          <p:spPr bwMode="auto">
            <a:xfrm rot="5400000">
              <a:off x="12328885" y="3356233"/>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7965">
                        <a:srgbClr val="000000"/>
                      </a:gs>
                      <a:gs pos="28319">
                        <a:srgbClr val="000000"/>
                      </a:gs>
                    </a:gsLst>
                    <a:lin ang="5400000" scaled="0"/>
                  </a:gradFill>
                  <a:latin typeface="+mn-lt"/>
                  <a:ea typeface="Segoe UI" pitchFamily="34" charset="0"/>
                  <a:cs typeface="Segoe UI" pitchFamily="34" charset="0"/>
                </a:rPr>
                <a:t>Cyan</a:t>
              </a:r>
            </a:p>
            <a:p>
              <a:pPr algn="l" defTabSz="932472" fontAlgn="base">
                <a:lnSpc>
                  <a:spcPct val="100000"/>
                </a:lnSpc>
                <a:spcBef>
                  <a:spcPct val="0"/>
                </a:spcBef>
                <a:spcAft>
                  <a:spcPct val="0"/>
                </a:spcAft>
              </a:pPr>
              <a:r>
                <a:rPr lang="en-US" sz="500" dirty="0">
                  <a:gradFill>
                    <a:gsLst>
                      <a:gs pos="7965">
                        <a:srgbClr val="000000"/>
                      </a:gs>
                      <a:gs pos="28319">
                        <a:srgbClr val="000000"/>
                      </a:gs>
                    </a:gsLst>
                    <a:lin ang="5400000" scaled="0"/>
                  </a:gradFill>
                  <a:ea typeface="Segoe UI" pitchFamily="34" charset="0"/>
                  <a:cs typeface="Segoe UI" pitchFamily="34" charset="0"/>
                </a:rPr>
                <a:t>R:</a:t>
              </a:r>
              <a:r>
                <a:rPr lang="en-US" sz="500" baseline="0" dirty="0">
                  <a:gradFill>
                    <a:gsLst>
                      <a:gs pos="7965">
                        <a:srgbClr val="000000"/>
                      </a:gs>
                      <a:gs pos="28319">
                        <a:srgbClr val="000000"/>
                      </a:gs>
                    </a:gsLst>
                    <a:lin ang="5400000" scaled="0"/>
                  </a:gradFill>
                  <a:ea typeface="Segoe UI" pitchFamily="34" charset="0"/>
                  <a:cs typeface="Segoe UI" pitchFamily="34" charset="0"/>
                </a:rPr>
                <a:t>0 G:188 B:242</a:t>
              </a:r>
              <a:endParaRPr lang="en-US" sz="500" dirty="0">
                <a:gradFill>
                  <a:gsLst>
                    <a:gs pos="7965">
                      <a:srgbClr val="000000"/>
                    </a:gs>
                    <a:gs pos="28319">
                      <a:srgbClr val="000000"/>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3460120779"/>
      </p:ext>
    </p:extLst>
  </p:cSld>
  <p:clrMap bg1="dk1" tx1="lt1" bg2="dk2" tx2="lt2" accent1="accent1" accent2="accent2" accent3="accent3" accent4="accent4" accent5="accent5" accent6="accent6" hlink="hlink" folHlink="folHlink"/>
  <p:sldLayoutIdLst>
    <p:sldLayoutId id="2147484338" r:id="rId1"/>
    <p:sldLayoutId id="2147484339" r:id="rId2"/>
    <p:sldLayoutId id="2147484340" r:id="rId3"/>
    <p:sldLayoutId id="2147484311" r:id="rId4"/>
    <p:sldLayoutId id="2147484312" r:id="rId5"/>
    <p:sldLayoutId id="2147484313" r:id="rId6"/>
    <p:sldLayoutId id="2147484314" r:id="rId7"/>
    <p:sldLayoutId id="2147484315" r:id="rId8"/>
    <p:sldLayoutId id="2147484316" r:id="rId9"/>
    <p:sldLayoutId id="2147484327" r:id="rId10"/>
    <p:sldLayoutId id="2147484328" r:id="rId11"/>
    <p:sldLayoutId id="2147484329" r:id="rId12"/>
    <p:sldLayoutId id="2147484330" r:id="rId13"/>
    <p:sldLayoutId id="2147484331" r:id="rId14"/>
    <p:sldLayoutId id="2147484317" r:id="rId15"/>
    <p:sldLayoutId id="2147484332" r:id="rId16"/>
    <p:sldLayoutId id="2147484333" r:id="rId17"/>
    <p:sldLayoutId id="2147484334" r:id="rId18"/>
    <p:sldLayoutId id="2147484346" r:id="rId19"/>
    <p:sldLayoutId id="2147484347" r:id="rId20"/>
    <p:sldLayoutId id="2147484336" r:id="rId21"/>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lang="en-US" sz="4000" kern="1200" spc="0" baseline="0" dirty="0" smtClean="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lang="en-US" sz="2400" kern="1200" spc="0" baseline="0" dirty="0" smtClean="0">
          <a:gradFill>
            <a:gsLst>
              <a:gs pos="1250">
                <a:schemeClr val="tx1"/>
              </a:gs>
              <a:gs pos="100000">
                <a:schemeClr val="tx1"/>
              </a:gs>
            </a:gsLst>
            <a:lin ang="5400000" scaled="0"/>
          </a:gradFill>
          <a:latin typeface="+mn-lt"/>
          <a:ea typeface="+mn-ea"/>
          <a:cs typeface="Segoe UI" panose="020B0502040204020203" pitchFamily="34" charset="0"/>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Segoe UI" panose="020B0502040204020203" pitchFamily="34" charset="0"/>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Segoe UI" panose="020B0502040204020203" pitchFamily="34" charset="0"/>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Segoe UI" panose="020B0502040204020203" pitchFamily="34"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6217" y="295279"/>
            <a:ext cx="11697695" cy="917575"/>
          </a:xfrm>
          <a:prstGeom prst="rect">
            <a:avLst/>
          </a:prstGeom>
        </p:spPr>
        <p:txBody>
          <a:bodyPr vert="horz" wrap="square" lIns="107536" tIns="67211" rIns="107536" bIns="67211" rtlCol="0" anchor="t">
            <a:noAutofit/>
          </a:bodyPr>
          <a:lstStyle/>
          <a:p>
            <a:r>
              <a:rPr lang="en-US" dirty="0"/>
              <a:t>Click to edit Master title style</a:t>
            </a:r>
          </a:p>
        </p:txBody>
      </p:sp>
      <p:sp>
        <p:nvSpPr>
          <p:cNvPr id="4" name="Text Placeholder 3"/>
          <p:cNvSpPr>
            <a:spLocks noGrp="1"/>
          </p:cNvSpPr>
          <p:nvPr>
            <p:ph type="body" idx="1"/>
          </p:nvPr>
        </p:nvSpPr>
        <p:spPr>
          <a:xfrm>
            <a:off x="366218" y="1212855"/>
            <a:ext cx="8147208" cy="2089279"/>
          </a:xfrm>
          <a:prstGeom prst="rect">
            <a:avLst/>
          </a:prstGeom>
        </p:spPr>
        <p:txBody>
          <a:bodyPr vert="horz" wrap="square" lIns="107536" tIns="67211" rIns="107536" bIns="67211"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52704131"/>
      </p:ext>
    </p:extLst>
  </p:cSld>
  <p:clrMap bg1="lt1" tx1="dk1" bg2="lt2" tx2="dk2" accent1="accent1" accent2="accent2" accent3="accent3" accent4="accent4" accent5="accent5" accent6="accent6" hlink="hlink" folHlink="folHlink"/>
  <p:sldLayoutIdLst>
    <p:sldLayoutId id="2147484349" r:id="rId1"/>
    <p:sldLayoutId id="2147484350" r:id="rId2"/>
    <p:sldLayoutId id="2147484351" r:id="rId3"/>
    <p:sldLayoutId id="2147484352" r:id="rId4"/>
    <p:sldLayoutId id="2147484353" r:id="rId5"/>
    <p:sldLayoutId id="2147484354" r:id="rId6"/>
    <p:sldLayoutId id="2147484355" r:id="rId7"/>
    <p:sldLayoutId id="2147484356" r:id="rId8"/>
    <p:sldLayoutId id="2147484357" r:id="rId9"/>
    <p:sldLayoutId id="2147484358" r:id="rId10"/>
    <p:sldLayoutId id="2147484359" r:id="rId11"/>
    <p:sldLayoutId id="2147484360" r:id="rId12"/>
  </p:sldLayoutIdLst>
  <p:transition>
    <p:fade/>
  </p:transition>
  <p:hf hdr="0" dt="0"/>
  <p:txStyles>
    <p:titleStyle>
      <a:lvl1pPr algn="l" defTabSz="932327" rtl="0" eaLnBrk="1" latinLnBrk="0" hangingPunct="1">
        <a:lnSpc>
          <a:spcPct val="90000"/>
        </a:lnSpc>
        <a:spcBef>
          <a:spcPct val="0"/>
        </a:spcBef>
        <a:buNone/>
        <a:defRPr lang="en-US" sz="5304" b="0" kern="1200" cap="none" spc="-102" baseline="0" dirty="0" smtClean="0">
          <a:ln w="3175">
            <a:noFill/>
          </a:ln>
          <a:solidFill>
            <a:srgbClr val="616161"/>
          </a:solidFill>
          <a:effectLst/>
          <a:latin typeface="+mj-lt"/>
          <a:ea typeface="+mn-ea"/>
          <a:cs typeface="Segoe UI" pitchFamily="34" charset="0"/>
        </a:defRPr>
      </a:lvl1pPr>
    </p:titleStyle>
    <p:bodyStyle>
      <a:lvl1pPr marL="342749" marR="0" indent="-342749" algn="l" defTabSz="932327" rtl="0" eaLnBrk="1" fontAlgn="auto" latinLnBrk="0" hangingPunct="1">
        <a:lnSpc>
          <a:spcPct val="90000"/>
        </a:lnSpc>
        <a:spcBef>
          <a:spcPct val="20000"/>
        </a:spcBef>
        <a:spcAft>
          <a:spcPts val="0"/>
        </a:spcAft>
        <a:buClrTx/>
        <a:buSzPct val="90000"/>
        <a:buFont typeface="Arial" pitchFamily="34" charset="0"/>
        <a:buChar char="•"/>
        <a:tabLst/>
        <a:defRPr sz="4080" kern="1200" spc="0" baseline="0">
          <a:gradFill>
            <a:gsLst>
              <a:gs pos="1250">
                <a:schemeClr val="tx1"/>
              </a:gs>
              <a:gs pos="100000">
                <a:schemeClr val="tx1"/>
              </a:gs>
            </a:gsLst>
            <a:lin ang="5400000" scaled="0"/>
          </a:gradFill>
          <a:latin typeface="+mj-lt"/>
          <a:ea typeface="+mn-ea"/>
          <a:cs typeface="+mn-cs"/>
        </a:defRPr>
      </a:lvl1pPr>
      <a:lvl2pPr marL="583941" marR="0" indent="-241192" algn="l" defTabSz="932327" rtl="0" eaLnBrk="1" fontAlgn="auto" latinLnBrk="0" hangingPunct="1">
        <a:lnSpc>
          <a:spcPct val="90000"/>
        </a:lnSpc>
        <a:spcBef>
          <a:spcPct val="20000"/>
        </a:spcBef>
        <a:spcAft>
          <a:spcPts val="0"/>
        </a:spcAft>
        <a:buClrTx/>
        <a:buSzPct val="90000"/>
        <a:buFont typeface="Arial" pitchFamily="34" charset="0"/>
        <a:buChar char="•"/>
        <a:tabLst/>
        <a:defRPr sz="2448" kern="1200" spc="0" baseline="0">
          <a:gradFill>
            <a:gsLst>
              <a:gs pos="1250">
                <a:schemeClr val="tx1"/>
              </a:gs>
              <a:gs pos="100000">
                <a:schemeClr val="tx1"/>
              </a:gs>
            </a:gsLst>
            <a:lin ang="5400000" scaled="0"/>
          </a:gradFill>
          <a:latin typeface="+mn-lt"/>
          <a:ea typeface="+mn-ea"/>
          <a:cs typeface="+mn-cs"/>
        </a:defRPr>
      </a:lvl2pPr>
      <a:lvl3pPr marL="799746" marR="0" indent="-228499" algn="l" defTabSz="932327" rtl="0" eaLnBrk="1" fontAlgn="auto" latinLnBrk="0" hangingPunct="1">
        <a:lnSpc>
          <a:spcPct val="90000"/>
        </a:lnSpc>
        <a:spcBef>
          <a:spcPct val="20000"/>
        </a:spcBef>
        <a:spcAft>
          <a:spcPts val="0"/>
        </a:spcAft>
        <a:buClrTx/>
        <a:buSzPct val="90000"/>
        <a:buFont typeface="Arial" pitchFamily="34" charset="0"/>
        <a:buChar char="•"/>
        <a:tabLst/>
        <a:defRPr sz="1904" kern="1200" spc="0" baseline="0">
          <a:gradFill>
            <a:gsLst>
              <a:gs pos="1250">
                <a:schemeClr val="tx1"/>
              </a:gs>
              <a:gs pos="100000">
                <a:schemeClr val="tx1"/>
              </a:gs>
            </a:gsLst>
            <a:lin ang="5400000" scaled="0"/>
          </a:gradFill>
          <a:latin typeface="+mn-lt"/>
          <a:ea typeface="+mn-ea"/>
          <a:cs typeface="+mn-cs"/>
        </a:defRPr>
      </a:lvl3pPr>
      <a:lvl4pPr marL="1028242" marR="0" indent="-228499" algn="l" defTabSz="932327" rtl="0" eaLnBrk="1" fontAlgn="auto" latinLnBrk="0" hangingPunct="1">
        <a:lnSpc>
          <a:spcPct val="90000"/>
        </a:lnSpc>
        <a:spcBef>
          <a:spcPct val="20000"/>
        </a:spcBef>
        <a:spcAft>
          <a:spcPts val="0"/>
        </a:spcAft>
        <a:buClrTx/>
        <a:buSzPct val="90000"/>
        <a:buFont typeface="Arial" pitchFamily="34" charset="0"/>
        <a:buChar char="•"/>
        <a:tabLst/>
        <a:defRPr sz="1768" kern="1200" spc="0" baseline="0">
          <a:gradFill>
            <a:gsLst>
              <a:gs pos="1250">
                <a:schemeClr val="tx1"/>
              </a:gs>
              <a:gs pos="100000">
                <a:schemeClr val="tx1"/>
              </a:gs>
            </a:gsLst>
            <a:lin ang="5400000" scaled="0"/>
          </a:gradFill>
          <a:latin typeface="+mn-lt"/>
          <a:ea typeface="+mn-ea"/>
          <a:cs typeface="+mn-cs"/>
        </a:defRPr>
      </a:lvl4pPr>
      <a:lvl5pPr marL="1256739" marR="0" indent="-228499" algn="l" defTabSz="932327" rtl="0" eaLnBrk="1" fontAlgn="auto" latinLnBrk="0" hangingPunct="1">
        <a:lnSpc>
          <a:spcPct val="90000"/>
        </a:lnSpc>
        <a:spcBef>
          <a:spcPct val="20000"/>
        </a:spcBef>
        <a:spcAft>
          <a:spcPts val="0"/>
        </a:spcAft>
        <a:buClrTx/>
        <a:buSzPct val="90000"/>
        <a:buFont typeface="Arial" pitchFamily="34" charset="0"/>
        <a:buChar char="•"/>
        <a:tabLst/>
        <a:defRPr sz="1768" kern="1200" spc="0" baseline="0">
          <a:gradFill>
            <a:gsLst>
              <a:gs pos="1250">
                <a:schemeClr val="tx1"/>
              </a:gs>
              <a:gs pos="100000">
                <a:schemeClr val="tx1"/>
              </a:gs>
            </a:gsLst>
            <a:lin ang="5400000" scaled="0"/>
          </a:gradFill>
          <a:latin typeface="+mn-lt"/>
          <a:ea typeface="+mn-ea"/>
          <a:cs typeface="+mn-cs"/>
        </a:defRPr>
      </a:lvl5pPr>
      <a:lvl6pPr marL="2563901" indent="-233081" algn="l" defTabSz="932327" rtl="0" eaLnBrk="1" latinLnBrk="0" hangingPunct="1">
        <a:spcBef>
          <a:spcPct val="20000"/>
        </a:spcBef>
        <a:buFont typeface="Arial" pitchFamily="34" charset="0"/>
        <a:buChar char="•"/>
        <a:defRPr sz="1904" kern="1200">
          <a:solidFill>
            <a:schemeClr val="tx1"/>
          </a:solidFill>
          <a:latin typeface="+mn-lt"/>
          <a:ea typeface="+mn-ea"/>
          <a:cs typeface="+mn-cs"/>
        </a:defRPr>
      </a:lvl6pPr>
      <a:lvl7pPr marL="3030065" indent="-233081" algn="l" defTabSz="932327" rtl="0" eaLnBrk="1" latinLnBrk="0" hangingPunct="1">
        <a:spcBef>
          <a:spcPct val="20000"/>
        </a:spcBef>
        <a:buFont typeface="Arial" pitchFamily="34" charset="0"/>
        <a:buChar char="•"/>
        <a:defRPr sz="1904" kern="1200">
          <a:solidFill>
            <a:schemeClr val="tx1"/>
          </a:solidFill>
          <a:latin typeface="+mn-lt"/>
          <a:ea typeface="+mn-ea"/>
          <a:cs typeface="+mn-cs"/>
        </a:defRPr>
      </a:lvl7pPr>
      <a:lvl8pPr marL="3496231" indent="-233081" algn="l" defTabSz="932327" rtl="0" eaLnBrk="1" latinLnBrk="0" hangingPunct="1">
        <a:spcBef>
          <a:spcPct val="20000"/>
        </a:spcBef>
        <a:buFont typeface="Arial" pitchFamily="34" charset="0"/>
        <a:buChar char="•"/>
        <a:defRPr sz="1904" kern="1200">
          <a:solidFill>
            <a:schemeClr val="tx1"/>
          </a:solidFill>
          <a:latin typeface="+mn-lt"/>
          <a:ea typeface="+mn-ea"/>
          <a:cs typeface="+mn-cs"/>
        </a:defRPr>
      </a:lvl8pPr>
      <a:lvl9pPr marL="3962394" indent="-233081" algn="l" defTabSz="932327" rtl="0" eaLnBrk="1" latinLnBrk="0" hangingPunct="1">
        <a:spcBef>
          <a:spcPct val="20000"/>
        </a:spcBef>
        <a:buFont typeface="Arial" pitchFamily="34" charset="0"/>
        <a:buChar char="•"/>
        <a:defRPr sz="1904" kern="1200">
          <a:solidFill>
            <a:schemeClr val="tx1"/>
          </a:solidFill>
          <a:latin typeface="+mn-lt"/>
          <a:ea typeface="+mn-ea"/>
          <a:cs typeface="+mn-cs"/>
        </a:defRPr>
      </a:lvl9pPr>
    </p:bodyStyle>
    <p:otherStyle>
      <a:defPPr>
        <a:defRPr lang="en-US"/>
      </a:defPPr>
      <a:lvl1pPr marL="0" algn="l" defTabSz="932327" rtl="0" eaLnBrk="1" latinLnBrk="0" hangingPunct="1">
        <a:defRPr sz="1768" kern="1200">
          <a:solidFill>
            <a:schemeClr val="tx1"/>
          </a:solidFill>
          <a:latin typeface="+mn-lt"/>
          <a:ea typeface="+mn-ea"/>
          <a:cs typeface="+mn-cs"/>
        </a:defRPr>
      </a:lvl1pPr>
      <a:lvl2pPr marL="466166" algn="l" defTabSz="932327" rtl="0" eaLnBrk="1" latinLnBrk="0" hangingPunct="1">
        <a:defRPr sz="1768" kern="1200">
          <a:solidFill>
            <a:schemeClr val="tx1"/>
          </a:solidFill>
          <a:latin typeface="+mn-lt"/>
          <a:ea typeface="+mn-ea"/>
          <a:cs typeface="+mn-cs"/>
        </a:defRPr>
      </a:lvl2pPr>
      <a:lvl3pPr marL="932327" algn="l" defTabSz="932327" rtl="0" eaLnBrk="1" latinLnBrk="0" hangingPunct="1">
        <a:defRPr sz="1768" kern="1200">
          <a:solidFill>
            <a:schemeClr val="tx1"/>
          </a:solidFill>
          <a:latin typeface="+mn-lt"/>
          <a:ea typeface="+mn-ea"/>
          <a:cs typeface="+mn-cs"/>
        </a:defRPr>
      </a:lvl3pPr>
      <a:lvl4pPr marL="1398491" algn="l" defTabSz="932327" rtl="0" eaLnBrk="1" latinLnBrk="0" hangingPunct="1">
        <a:defRPr sz="1768" kern="1200">
          <a:solidFill>
            <a:schemeClr val="tx1"/>
          </a:solidFill>
          <a:latin typeface="+mn-lt"/>
          <a:ea typeface="+mn-ea"/>
          <a:cs typeface="+mn-cs"/>
        </a:defRPr>
      </a:lvl4pPr>
      <a:lvl5pPr marL="1864655" algn="l" defTabSz="932327" rtl="0" eaLnBrk="1" latinLnBrk="0" hangingPunct="1">
        <a:defRPr sz="1768" kern="1200">
          <a:solidFill>
            <a:schemeClr val="tx1"/>
          </a:solidFill>
          <a:latin typeface="+mn-lt"/>
          <a:ea typeface="+mn-ea"/>
          <a:cs typeface="+mn-cs"/>
        </a:defRPr>
      </a:lvl5pPr>
      <a:lvl6pPr marL="2330818" algn="l" defTabSz="932327" rtl="0" eaLnBrk="1" latinLnBrk="0" hangingPunct="1">
        <a:defRPr sz="1768" kern="1200">
          <a:solidFill>
            <a:schemeClr val="tx1"/>
          </a:solidFill>
          <a:latin typeface="+mn-lt"/>
          <a:ea typeface="+mn-ea"/>
          <a:cs typeface="+mn-cs"/>
        </a:defRPr>
      </a:lvl6pPr>
      <a:lvl7pPr marL="2796984" algn="l" defTabSz="932327" rtl="0" eaLnBrk="1" latinLnBrk="0" hangingPunct="1">
        <a:defRPr sz="1768" kern="1200">
          <a:solidFill>
            <a:schemeClr val="tx1"/>
          </a:solidFill>
          <a:latin typeface="+mn-lt"/>
          <a:ea typeface="+mn-ea"/>
          <a:cs typeface="+mn-cs"/>
        </a:defRPr>
      </a:lvl7pPr>
      <a:lvl8pPr marL="3263147" algn="l" defTabSz="932327" rtl="0" eaLnBrk="1" latinLnBrk="0" hangingPunct="1">
        <a:defRPr sz="1768" kern="1200">
          <a:solidFill>
            <a:schemeClr val="tx1"/>
          </a:solidFill>
          <a:latin typeface="+mn-lt"/>
          <a:ea typeface="+mn-ea"/>
          <a:cs typeface="+mn-cs"/>
        </a:defRPr>
      </a:lvl8pPr>
      <a:lvl9pPr marL="3729312" algn="l" defTabSz="932327" rtl="0" eaLnBrk="1" latinLnBrk="0" hangingPunct="1">
        <a:defRPr sz="176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3237" y="1820862"/>
            <a:ext cx="11607799" cy="1828786"/>
          </a:xfrm>
        </p:spPr>
        <p:txBody>
          <a:bodyPr/>
          <a:lstStyle/>
          <a:p>
            <a:pPr algn="ctr">
              <a:lnSpc>
                <a:spcPct val="100000"/>
              </a:lnSpc>
            </a:pPr>
            <a:r>
              <a:rPr lang="en-IN" b="1" dirty="0"/>
              <a:t>Adaptive Code</a:t>
            </a:r>
            <a:br>
              <a:rPr lang="en-IN" b="1" dirty="0"/>
            </a:br>
            <a:r>
              <a:rPr lang="en-IN" b="1" dirty="0"/>
              <a:t>                </a:t>
            </a:r>
            <a:r>
              <a:rPr lang="en-IN" sz="2800" b="1" dirty="0"/>
              <a:t>16.02.2017</a:t>
            </a:r>
            <a:endParaRPr lang="en-US" b="1" dirty="0"/>
          </a:p>
        </p:txBody>
      </p:sp>
      <p:sp>
        <p:nvSpPr>
          <p:cNvPr id="2" name="Text Placeholder 1"/>
          <p:cNvSpPr>
            <a:spLocks noGrp="1"/>
          </p:cNvSpPr>
          <p:nvPr>
            <p:ph type="body" sz="quarter" idx="12"/>
          </p:nvPr>
        </p:nvSpPr>
        <p:spPr/>
        <p:txBody>
          <a:bodyPr/>
          <a:lstStyle/>
          <a:p>
            <a:r>
              <a:rPr lang="en-IN" dirty="0" err="1">
                <a:latin typeface="Calibri" panose="020F0502020204030204" pitchFamily="34" charset="0"/>
              </a:rPr>
              <a:t>Umamaheswaran</a:t>
            </a:r>
            <a:endParaRPr lang="en-IN" dirty="0">
              <a:latin typeface="Calibri" panose="020F0502020204030204" pitchFamily="34" charset="0"/>
            </a:endParaRPr>
          </a:p>
          <a:p>
            <a:r>
              <a:rPr lang="en-US" dirty="0">
                <a:latin typeface="Calibri" panose="020F0502020204030204" pitchFamily="34" charset="0"/>
              </a:rPr>
              <a:t>Senior Software Engineer</a:t>
            </a:r>
          </a:p>
          <a:p>
            <a:endParaRPr lang="en-IN" dirty="0">
              <a:latin typeface="Calibri" panose="020F0502020204030204" pitchFamily="34" charset="0"/>
            </a:endParaRPr>
          </a:p>
        </p:txBody>
      </p:sp>
    </p:spTree>
    <p:extLst>
      <p:ext uri="{BB962C8B-B14F-4D97-AF65-F5344CB8AC3E}">
        <p14:creationId xmlns:p14="http://schemas.microsoft.com/office/powerpoint/2010/main" val="26669028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What is dependency?</a:t>
            </a:r>
          </a:p>
        </p:txBody>
      </p:sp>
      <p:pic>
        <p:nvPicPr>
          <p:cNvPr id="5" name="Picture 4"/>
          <p:cNvPicPr>
            <a:picLocks noChangeAspect="1"/>
          </p:cNvPicPr>
          <p:nvPr/>
        </p:nvPicPr>
        <p:blipFill>
          <a:blip r:embed="rId2"/>
          <a:stretch>
            <a:fillRect/>
          </a:stretch>
        </p:blipFill>
        <p:spPr>
          <a:xfrm>
            <a:off x="2558317" y="2430462"/>
            <a:ext cx="7322208" cy="3029001"/>
          </a:xfrm>
          <a:prstGeom prst="rect">
            <a:avLst/>
          </a:prstGeom>
        </p:spPr>
      </p:pic>
    </p:spTree>
    <p:extLst>
      <p:ext uri="{BB962C8B-B14F-4D97-AF65-F5344CB8AC3E}">
        <p14:creationId xmlns:p14="http://schemas.microsoft.com/office/powerpoint/2010/main" val="33419899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Different types of dependency</a:t>
            </a:r>
          </a:p>
        </p:txBody>
      </p:sp>
      <p:sp>
        <p:nvSpPr>
          <p:cNvPr id="3" name="Text Placeholder 2"/>
          <p:cNvSpPr>
            <a:spLocks noGrp="1"/>
          </p:cNvSpPr>
          <p:nvPr>
            <p:ph type="body" sz="quarter" idx="10"/>
          </p:nvPr>
        </p:nvSpPr>
        <p:spPr>
          <a:xfrm>
            <a:off x="274638" y="1221157"/>
            <a:ext cx="11887199" cy="2317558"/>
          </a:xfrm>
        </p:spPr>
        <p:txBody>
          <a:bodyPr/>
          <a:lstStyle/>
          <a:p>
            <a:r>
              <a:rPr lang="en-IN" dirty="0"/>
              <a:t>First party dependency</a:t>
            </a:r>
          </a:p>
          <a:p>
            <a:r>
              <a:rPr lang="en-IN" dirty="0"/>
              <a:t>Framework dependency</a:t>
            </a:r>
          </a:p>
          <a:p>
            <a:r>
              <a:rPr lang="en-IN" dirty="0"/>
              <a:t>Third party dependency</a:t>
            </a:r>
          </a:p>
          <a:p>
            <a:endParaRPr lang="en-IN" dirty="0"/>
          </a:p>
        </p:txBody>
      </p:sp>
    </p:spTree>
    <p:extLst>
      <p:ext uri="{BB962C8B-B14F-4D97-AF65-F5344CB8AC3E}">
        <p14:creationId xmlns:p14="http://schemas.microsoft.com/office/powerpoint/2010/main" val="260375258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Manage Dependencies</a:t>
            </a:r>
          </a:p>
        </p:txBody>
      </p:sp>
      <p:sp>
        <p:nvSpPr>
          <p:cNvPr id="3" name="Text Placeholder 2"/>
          <p:cNvSpPr>
            <a:spLocks noGrp="1"/>
          </p:cNvSpPr>
          <p:nvPr>
            <p:ph type="body" sz="quarter" idx="10"/>
          </p:nvPr>
        </p:nvSpPr>
        <p:spPr>
          <a:xfrm>
            <a:off x="274638" y="1221157"/>
            <a:ext cx="11887199" cy="4247317"/>
          </a:xfrm>
        </p:spPr>
        <p:txBody>
          <a:bodyPr/>
          <a:lstStyle/>
          <a:p>
            <a:r>
              <a:rPr lang="en-IN" dirty="0"/>
              <a:t>Implementations vs Interfaces</a:t>
            </a:r>
          </a:p>
          <a:p>
            <a:r>
              <a:rPr lang="en-IN" dirty="0"/>
              <a:t>The </a:t>
            </a:r>
            <a:r>
              <a:rPr lang="en-IN" i="1" dirty="0"/>
              <a:t>new</a:t>
            </a:r>
            <a:r>
              <a:rPr lang="en-IN" dirty="0"/>
              <a:t> code smell</a:t>
            </a:r>
          </a:p>
          <a:p>
            <a:r>
              <a:rPr lang="en-IN" dirty="0"/>
              <a:t>Alternatives to object construction</a:t>
            </a:r>
          </a:p>
          <a:p>
            <a:pPr lvl="1"/>
            <a:r>
              <a:rPr lang="en-IN" dirty="0"/>
              <a:t>Coding to a Interface</a:t>
            </a:r>
          </a:p>
          <a:p>
            <a:pPr lvl="1"/>
            <a:r>
              <a:rPr lang="en-IN" dirty="0"/>
              <a:t>Using Dependency Injection</a:t>
            </a:r>
          </a:p>
          <a:p>
            <a:r>
              <a:rPr lang="en-IN" dirty="0"/>
              <a:t>The Entourage anti-pattern</a:t>
            </a:r>
          </a:p>
          <a:p>
            <a:r>
              <a:rPr lang="en-IN" dirty="0"/>
              <a:t>The Stairway Pattern</a:t>
            </a:r>
          </a:p>
          <a:p>
            <a:r>
              <a:rPr lang="en-IN" dirty="0"/>
              <a:t>Dependency Management with </a:t>
            </a:r>
            <a:r>
              <a:rPr lang="en-IN" dirty="0" err="1"/>
              <a:t>NuGet</a:t>
            </a:r>
            <a:endParaRPr lang="en-IN" dirty="0"/>
          </a:p>
        </p:txBody>
      </p:sp>
    </p:spTree>
    <p:extLst>
      <p:ext uri="{BB962C8B-B14F-4D97-AF65-F5344CB8AC3E}">
        <p14:creationId xmlns:p14="http://schemas.microsoft.com/office/powerpoint/2010/main" val="598670400"/>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new() code smell</a:t>
            </a:r>
          </a:p>
        </p:txBody>
      </p:sp>
      <p:sp>
        <p:nvSpPr>
          <p:cNvPr id="4" name="TextBox 3"/>
          <p:cNvSpPr txBox="1"/>
          <p:nvPr/>
        </p:nvSpPr>
        <p:spPr>
          <a:xfrm>
            <a:off x="838200" y="1690688"/>
            <a:ext cx="10997485" cy="3323987"/>
          </a:xfrm>
          <a:prstGeom prst="rect">
            <a:avLst/>
          </a:prstGeom>
          <a:noFill/>
        </p:spPr>
        <p:txBody>
          <a:bodyPr wrap="square" rtlCol="0">
            <a:spAutoFit/>
          </a:bodyPr>
          <a:lstStyle/>
          <a:p>
            <a:r>
              <a:rPr lang="en-IN" sz="1400" dirty="0"/>
              <a:t>public class </a:t>
            </a:r>
            <a:r>
              <a:rPr lang="en-IN" sz="1400" dirty="0" err="1"/>
              <a:t>AccountController</a:t>
            </a:r>
            <a:endParaRPr lang="en-IN" sz="1400" dirty="0"/>
          </a:p>
          <a:p>
            <a:r>
              <a:rPr lang="en-IN" sz="1400" dirty="0"/>
              <a:t>    {</a:t>
            </a:r>
          </a:p>
          <a:p>
            <a:r>
              <a:rPr lang="en-IN" sz="1400" dirty="0"/>
              <a:t>        private </a:t>
            </a:r>
            <a:r>
              <a:rPr lang="en-IN" sz="1400" dirty="0" err="1"/>
              <a:t>readonly</a:t>
            </a:r>
            <a:r>
              <a:rPr lang="en-IN" sz="1400" dirty="0"/>
              <a:t> </a:t>
            </a:r>
            <a:r>
              <a:rPr lang="en-IN" sz="1400" dirty="0" err="1"/>
              <a:t>SecurityService</a:t>
            </a:r>
            <a:r>
              <a:rPr lang="en-IN" sz="1400" dirty="0"/>
              <a:t> _</a:t>
            </a:r>
            <a:r>
              <a:rPr lang="en-IN" sz="1400" dirty="0" err="1"/>
              <a:t>securityService</a:t>
            </a:r>
            <a:r>
              <a:rPr lang="en-IN" sz="1400" dirty="0"/>
              <a:t>;</a:t>
            </a:r>
          </a:p>
          <a:p>
            <a:r>
              <a:rPr lang="en-IN" sz="1400" dirty="0"/>
              <a:t>        public </a:t>
            </a:r>
            <a:r>
              <a:rPr lang="en-IN" sz="1400" dirty="0" err="1"/>
              <a:t>AccountController</a:t>
            </a:r>
            <a:r>
              <a:rPr lang="en-IN" sz="1400" dirty="0"/>
              <a:t>()</a:t>
            </a:r>
          </a:p>
          <a:p>
            <a:r>
              <a:rPr lang="en-IN" sz="1400" dirty="0"/>
              <a:t>        {</a:t>
            </a:r>
          </a:p>
          <a:p>
            <a:r>
              <a:rPr lang="en-IN" sz="1400" b="1" dirty="0"/>
              <a:t>            this._</a:t>
            </a:r>
            <a:r>
              <a:rPr lang="en-IN" sz="1400" b="1" dirty="0" err="1"/>
              <a:t>securityService</a:t>
            </a:r>
            <a:r>
              <a:rPr lang="en-IN" sz="1400" b="1" dirty="0"/>
              <a:t> = new </a:t>
            </a:r>
            <a:r>
              <a:rPr lang="en-IN" sz="1400" b="1" dirty="0" err="1"/>
              <a:t>SecurityService</a:t>
            </a:r>
            <a:r>
              <a:rPr lang="en-IN" sz="1400" b="1" dirty="0"/>
              <a:t>();</a:t>
            </a:r>
          </a:p>
          <a:p>
            <a:r>
              <a:rPr lang="en-IN" sz="1400" dirty="0"/>
              <a:t>        }</a:t>
            </a:r>
          </a:p>
          <a:p>
            <a:endParaRPr lang="en-IN" sz="1400" dirty="0"/>
          </a:p>
          <a:p>
            <a:r>
              <a:rPr lang="en-IN" sz="1400" dirty="0"/>
              <a:t>        public void </a:t>
            </a:r>
            <a:r>
              <a:rPr lang="en-IN" sz="1400" dirty="0" err="1"/>
              <a:t>ChangePassword</a:t>
            </a:r>
            <a:r>
              <a:rPr lang="en-IN" sz="1400" dirty="0"/>
              <a:t>(</a:t>
            </a:r>
            <a:r>
              <a:rPr lang="en-IN" sz="1400" dirty="0" err="1"/>
              <a:t>Guid</a:t>
            </a:r>
            <a:r>
              <a:rPr lang="en-IN" sz="1400" dirty="0"/>
              <a:t> </a:t>
            </a:r>
            <a:r>
              <a:rPr lang="en-IN" sz="1400" dirty="0" err="1"/>
              <a:t>userId</a:t>
            </a:r>
            <a:r>
              <a:rPr lang="en-IN" sz="1400" dirty="0"/>
              <a:t>, string </a:t>
            </a:r>
            <a:r>
              <a:rPr lang="en-IN" sz="1400" dirty="0" err="1"/>
              <a:t>newPassword</a:t>
            </a:r>
            <a:r>
              <a:rPr lang="en-IN" sz="1400" dirty="0"/>
              <a:t>)</a:t>
            </a:r>
          </a:p>
          <a:p>
            <a:r>
              <a:rPr lang="en-IN" sz="1400" dirty="0"/>
              <a:t>        {</a:t>
            </a:r>
          </a:p>
          <a:p>
            <a:r>
              <a:rPr lang="en-IN" sz="1400" dirty="0"/>
              <a:t>            </a:t>
            </a:r>
            <a:r>
              <a:rPr lang="en-IN" sz="1400" b="1" dirty="0" err="1"/>
              <a:t>var</a:t>
            </a:r>
            <a:r>
              <a:rPr lang="en-IN" sz="1400" b="1" dirty="0"/>
              <a:t> </a:t>
            </a:r>
            <a:r>
              <a:rPr lang="en-IN" sz="1400" b="1" dirty="0" err="1"/>
              <a:t>userRepository</a:t>
            </a:r>
            <a:r>
              <a:rPr lang="en-IN" sz="1400" b="1" dirty="0"/>
              <a:t> = new </a:t>
            </a:r>
            <a:r>
              <a:rPr lang="en-IN" sz="1400" b="1" dirty="0" err="1"/>
              <a:t>UserRepository</a:t>
            </a:r>
            <a:r>
              <a:rPr lang="en-IN" sz="1400" b="1" dirty="0"/>
              <a:t>();</a:t>
            </a:r>
          </a:p>
          <a:p>
            <a:r>
              <a:rPr lang="en-IN" sz="1400" dirty="0"/>
              <a:t>            </a:t>
            </a:r>
            <a:r>
              <a:rPr lang="en-IN" sz="1400" dirty="0" err="1"/>
              <a:t>var</a:t>
            </a:r>
            <a:r>
              <a:rPr lang="en-IN" sz="1400" dirty="0"/>
              <a:t> user = </a:t>
            </a:r>
            <a:r>
              <a:rPr lang="en-IN" sz="1400" dirty="0" err="1"/>
              <a:t>userRepository.GetById</a:t>
            </a:r>
            <a:r>
              <a:rPr lang="en-IN" sz="1400" dirty="0"/>
              <a:t>(</a:t>
            </a:r>
            <a:r>
              <a:rPr lang="en-IN" sz="1400" dirty="0" err="1"/>
              <a:t>userId</a:t>
            </a:r>
            <a:r>
              <a:rPr lang="en-IN" sz="1400" dirty="0"/>
              <a:t>);</a:t>
            </a:r>
          </a:p>
          <a:p>
            <a:r>
              <a:rPr lang="en-IN" sz="1400" dirty="0"/>
              <a:t>            this._</a:t>
            </a:r>
            <a:r>
              <a:rPr lang="en-IN" sz="1400" dirty="0" err="1"/>
              <a:t>securityService.ChangeUsersPassword</a:t>
            </a:r>
            <a:r>
              <a:rPr lang="en-IN" sz="1400" dirty="0"/>
              <a:t>(user, </a:t>
            </a:r>
            <a:r>
              <a:rPr lang="en-IN" sz="1400" dirty="0" err="1"/>
              <a:t>newPassword</a:t>
            </a:r>
            <a:r>
              <a:rPr lang="en-IN" sz="1400" dirty="0"/>
              <a:t>);</a:t>
            </a:r>
          </a:p>
          <a:p>
            <a:r>
              <a:rPr lang="en-IN" sz="1400" dirty="0"/>
              <a:t>        }</a:t>
            </a:r>
          </a:p>
          <a:p>
            <a:r>
              <a:rPr lang="en-IN" sz="1400" dirty="0"/>
              <a:t>    }</a:t>
            </a:r>
          </a:p>
        </p:txBody>
      </p:sp>
      <p:sp>
        <p:nvSpPr>
          <p:cNvPr id="5" name="TextBox 4"/>
          <p:cNvSpPr txBox="1"/>
          <p:nvPr/>
        </p:nvSpPr>
        <p:spPr>
          <a:xfrm>
            <a:off x="7122017" y="1445990"/>
            <a:ext cx="4623516" cy="2031325"/>
          </a:xfrm>
          <a:prstGeom prst="rect">
            <a:avLst/>
          </a:prstGeom>
          <a:noFill/>
        </p:spPr>
        <p:txBody>
          <a:bodyPr wrap="square" rtlCol="0">
            <a:spAutoFit/>
          </a:bodyPr>
          <a:lstStyle/>
          <a:p>
            <a:pPr marL="285750" indent="-285750">
              <a:buFont typeface="Arial" panose="020B0604020202020204" pitchFamily="34" charset="0"/>
              <a:buChar char="•"/>
            </a:pPr>
            <a:r>
              <a:rPr lang="en-IN" dirty="0" err="1"/>
              <a:t>AccountController</a:t>
            </a:r>
            <a:r>
              <a:rPr lang="en-IN" dirty="0"/>
              <a:t> forever dependent on </a:t>
            </a:r>
            <a:r>
              <a:rPr lang="en-IN" dirty="0" err="1"/>
              <a:t>SecurityService</a:t>
            </a:r>
            <a:endParaRPr lang="en-IN" dirty="0"/>
          </a:p>
          <a:p>
            <a:pPr marL="285750" indent="-285750">
              <a:buFont typeface="Arial" panose="020B0604020202020204" pitchFamily="34" charset="0"/>
              <a:buChar char="•"/>
            </a:pPr>
            <a:r>
              <a:rPr lang="en-IN" dirty="0" err="1"/>
              <a:t>SecurityService</a:t>
            </a:r>
            <a:r>
              <a:rPr lang="en-IN" dirty="0"/>
              <a:t> dependencies are now </a:t>
            </a:r>
            <a:r>
              <a:rPr lang="en-IN" dirty="0" err="1"/>
              <a:t>AccountController</a:t>
            </a:r>
            <a:r>
              <a:rPr lang="en-IN" dirty="0"/>
              <a:t> implicit dependency</a:t>
            </a:r>
          </a:p>
          <a:p>
            <a:pPr marL="285750" indent="-285750">
              <a:buFont typeface="Arial" panose="020B0604020202020204" pitchFamily="34" charset="0"/>
              <a:buChar char="•"/>
            </a:pPr>
            <a:r>
              <a:rPr lang="en-IN" dirty="0"/>
              <a:t>It is impossible to mock </a:t>
            </a:r>
            <a:r>
              <a:rPr lang="en-IN" dirty="0" err="1"/>
              <a:t>AccountController</a:t>
            </a:r>
            <a:endParaRPr lang="en-IN" dirty="0"/>
          </a:p>
          <a:p>
            <a:pPr marL="285750" indent="-285750">
              <a:buFont typeface="Arial" panose="020B0604020202020204" pitchFamily="34" charset="0"/>
              <a:buChar char="•"/>
            </a:pPr>
            <a:r>
              <a:rPr lang="en-IN" dirty="0" err="1"/>
              <a:t>ChangePassword</a:t>
            </a:r>
            <a:r>
              <a:rPr lang="en-IN" dirty="0"/>
              <a:t> method requires users to load </a:t>
            </a:r>
            <a:r>
              <a:rPr lang="en-IN" dirty="0" err="1"/>
              <a:t>UserRepository</a:t>
            </a:r>
            <a:endParaRPr lang="en-IN" dirty="0"/>
          </a:p>
        </p:txBody>
      </p:sp>
    </p:spTree>
    <p:extLst>
      <p:ext uri="{BB962C8B-B14F-4D97-AF65-F5344CB8AC3E}">
        <p14:creationId xmlns:p14="http://schemas.microsoft.com/office/powerpoint/2010/main" val="252113844"/>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Refined Version</a:t>
            </a:r>
          </a:p>
        </p:txBody>
      </p:sp>
      <p:sp>
        <p:nvSpPr>
          <p:cNvPr id="4" name="TextBox 3"/>
          <p:cNvSpPr txBox="1"/>
          <p:nvPr/>
        </p:nvSpPr>
        <p:spPr>
          <a:xfrm>
            <a:off x="991673" y="1545465"/>
            <a:ext cx="5434885" cy="3754874"/>
          </a:xfrm>
          <a:prstGeom prst="rect">
            <a:avLst/>
          </a:prstGeom>
          <a:noFill/>
        </p:spPr>
        <p:txBody>
          <a:bodyPr wrap="square" rtlCol="0">
            <a:spAutoFit/>
          </a:bodyPr>
          <a:lstStyle/>
          <a:p>
            <a:r>
              <a:rPr lang="en-IN" sz="1400" dirty="0"/>
              <a:t> public class </a:t>
            </a:r>
            <a:r>
              <a:rPr lang="en-IN" sz="1400" dirty="0" err="1"/>
              <a:t>AccountController</a:t>
            </a:r>
            <a:endParaRPr lang="en-IN" sz="1400" dirty="0"/>
          </a:p>
          <a:p>
            <a:r>
              <a:rPr lang="en-IN" sz="1400" dirty="0"/>
              <a:t>    {</a:t>
            </a:r>
          </a:p>
          <a:p>
            <a:r>
              <a:rPr lang="en-IN" sz="1400" dirty="0"/>
              <a:t>        private </a:t>
            </a:r>
            <a:r>
              <a:rPr lang="en-IN" sz="1400" dirty="0" err="1"/>
              <a:t>readonly</a:t>
            </a:r>
            <a:r>
              <a:rPr lang="en-IN" sz="1400" dirty="0"/>
              <a:t> </a:t>
            </a:r>
            <a:r>
              <a:rPr lang="en-IN" sz="1400" dirty="0" err="1"/>
              <a:t>ISecurityService</a:t>
            </a:r>
            <a:r>
              <a:rPr lang="en-IN" sz="1400" dirty="0"/>
              <a:t> _</a:t>
            </a:r>
            <a:r>
              <a:rPr lang="en-IN" sz="1400" dirty="0" err="1"/>
              <a:t>securityService</a:t>
            </a:r>
            <a:r>
              <a:rPr lang="en-IN" sz="1400" dirty="0"/>
              <a:t>;</a:t>
            </a:r>
          </a:p>
          <a:p>
            <a:endParaRPr lang="en-IN" sz="1400" dirty="0"/>
          </a:p>
          <a:p>
            <a:r>
              <a:rPr lang="en-IN" sz="1400" dirty="0"/>
              <a:t>        public </a:t>
            </a:r>
            <a:r>
              <a:rPr lang="en-IN" sz="1400" dirty="0" err="1"/>
              <a:t>AccountController</a:t>
            </a:r>
            <a:r>
              <a:rPr lang="en-IN" sz="1400" dirty="0"/>
              <a:t>(</a:t>
            </a:r>
            <a:r>
              <a:rPr lang="en-IN" sz="1400" b="1" dirty="0" err="1"/>
              <a:t>ISecurityService</a:t>
            </a:r>
            <a:r>
              <a:rPr lang="en-IN" sz="1400" b="1" dirty="0"/>
              <a:t> </a:t>
            </a:r>
            <a:r>
              <a:rPr lang="en-IN" sz="1400" b="1" dirty="0" err="1"/>
              <a:t>securityService</a:t>
            </a:r>
            <a:r>
              <a:rPr lang="en-IN" sz="1400" dirty="0"/>
              <a:t>)</a:t>
            </a:r>
          </a:p>
          <a:p>
            <a:r>
              <a:rPr lang="en-IN" sz="1400" dirty="0"/>
              <a:t>        {</a:t>
            </a:r>
          </a:p>
          <a:p>
            <a:r>
              <a:rPr lang="en-IN" sz="1400" dirty="0"/>
              <a:t>            if (_</a:t>
            </a:r>
            <a:r>
              <a:rPr lang="en-IN" sz="1400" dirty="0" err="1"/>
              <a:t>securityService</a:t>
            </a:r>
            <a:r>
              <a:rPr lang="en-IN" sz="1400" dirty="0"/>
              <a:t> == null)</a:t>
            </a:r>
          </a:p>
          <a:p>
            <a:r>
              <a:rPr lang="en-IN" sz="1400" dirty="0"/>
              <a:t>                throw new </a:t>
            </a:r>
            <a:r>
              <a:rPr lang="en-IN" sz="1400" dirty="0" err="1"/>
              <a:t>ArgumentNullException</a:t>
            </a:r>
            <a:r>
              <a:rPr lang="en-IN" sz="1400" dirty="0"/>
              <a:t>(</a:t>
            </a:r>
            <a:r>
              <a:rPr lang="en-IN" sz="1400" dirty="0" err="1"/>
              <a:t>nameof</a:t>
            </a:r>
            <a:r>
              <a:rPr lang="en-IN" sz="1400" dirty="0"/>
              <a:t>(</a:t>
            </a:r>
            <a:r>
              <a:rPr lang="en-IN" sz="1400" dirty="0" err="1"/>
              <a:t>securityService</a:t>
            </a:r>
            <a:r>
              <a:rPr lang="en-IN" sz="1400" dirty="0"/>
              <a:t>));</a:t>
            </a:r>
          </a:p>
          <a:p>
            <a:r>
              <a:rPr lang="en-IN" sz="1400" dirty="0"/>
              <a:t>            _</a:t>
            </a:r>
            <a:r>
              <a:rPr lang="en-IN" sz="1400" dirty="0" err="1"/>
              <a:t>securityService</a:t>
            </a:r>
            <a:r>
              <a:rPr lang="en-IN" sz="1400" dirty="0"/>
              <a:t> = </a:t>
            </a:r>
            <a:r>
              <a:rPr lang="en-IN" sz="1400" dirty="0" err="1"/>
              <a:t>securityService</a:t>
            </a:r>
            <a:r>
              <a:rPr lang="en-IN" sz="1400" dirty="0"/>
              <a:t>;</a:t>
            </a:r>
          </a:p>
          <a:p>
            <a:r>
              <a:rPr lang="en-IN" sz="1400" dirty="0"/>
              <a:t>        }</a:t>
            </a:r>
          </a:p>
          <a:p>
            <a:endParaRPr lang="en-IN" sz="1400" dirty="0"/>
          </a:p>
          <a:p>
            <a:r>
              <a:rPr lang="en-IN" sz="1400" dirty="0"/>
              <a:t>        public void </a:t>
            </a:r>
            <a:r>
              <a:rPr lang="en-IN" sz="1400" dirty="0" err="1"/>
              <a:t>ChangePassword</a:t>
            </a:r>
            <a:r>
              <a:rPr lang="en-IN" sz="1400" dirty="0"/>
              <a:t>(</a:t>
            </a:r>
            <a:r>
              <a:rPr lang="en-IN" sz="1400" dirty="0" err="1"/>
              <a:t>Guid</a:t>
            </a:r>
            <a:r>
              <a:rPr lang="en-IN" sz="1400" dirty="0"/>
              <a:t> </a:t>
            </a:r>
            <a:r>
              <a:rPr lang="en-IN" sz="1400" dirty="0" err="1"/>
              <a:t>userId</a:t>
            </a:r>
            <a:r>
              <a:rPr lang="en-IN" sz="1400" dirty="0"/>
              <a:t>, string </a:t>
            </a:r>
            <a:r>
              <a:rPr lang="en-IN" sz="1400" dirty="0" err="1"/>
              <a:t>newPassword</a:t>
            </a:r>
            <a:r>
              <a:rPr lang="en-IN" sz="1400" dirty="0"/>
              <a:t>)</a:t>
            </a:r>
          </a:p>
          <a:p>
            <a:r>
              <a:rPr lang="en-IN" sz="1400" dirty="0"/>
              <a:t>        {</a:t>
            </a:r>
          </a:p>
          <a:p>
            <a:r>
              <a:rPr lang="en-IN" sz="1400" dirty="0"/>
              <a:t>            _</a:t>
            </a:r>
            <a:r>
              <a:rPr lang="en-IN" sz="1400" dirty="0" err="1"/>
              <a:t>securityService.ChangeUsersPassword</a:t>
            </a:r>
            <a:r>
              <a:rPr lang="en-IN" sz="1400" dirty="0"/>
              <a:t>(</a:t>
            </a:r>
            <a:r>
              <a:rPr lang="en-IN" sz="1400" dirty="0" err="1"/>
              <a:t>userId</a:t>
            </a:r>
            <a:r>
              <a:rPr lang="en-IN" sz="1400" dirty="0"/>
              <a:t>, </a:t>
            </a:r>
            <a:r>
              <a:rPr lang="en-IN" sz="1400" dirty="0" err="1"/>
              <a:t>newPassword</a:t>
            </a:r>
            <a:r>
              <a:rPr lang="en-IN" sz="1400" dirty="0"/>
              <a:t>);</a:t>
            </a:r>
          </a:p>
          <a:p>
            <a:r>
              <a:rPr lang="en-IN" sz="1400" dirty="0"/>
              <a:t>        }</a:t>
            </a:r>
          </a:p>
          <a:p>
            <a:r>
              <a:rPr lang="en-IN" sz="1400" dirty="0"/>
              <a:t>    }</a:t>
            </a:r>
          </a:p>
          <a:p>
            <a:r>
              <a:rPr lang="en-IN" sz="1400" dirty="0"/>
              <a:t>    </a:t>
            </a:r>
          </a:p>
        </p:txBody>
      </p:sp>
      <p:sp>
        <p:nvSpPr>
          <p:cNvPr id="5" name="TextBox 4"/>
          <p:cNvSpPr txBox="1"/>
          <p:nvPr/>
        </p:nvSpPr>
        <p:spPr>
          <a:xfrm>
            <a:off x="5918915" y="1484626"/>
            <a:ext cx="5434885" cy="4185761"/>
          </a:xfrm>
          <a:prstGeom prst="rect">
            <a:avLst/>
          </a:prstGeom>
          <a:noFill/>
        </p:spPr>
        <p:txBody>
          <a:bodyPr wrap="square" rtlCol="0">
            <a:spAutoFit/>
          </a:bodyPr>
          <a:lstStyle/>
          <a:p>
            <a:r>
              <a:rPr lang="en-IN" sz="1400" dirty="0"/>
              <a:t> public class </a:t>
            </a:r>
            <a:r>
              <a:rPr lang="en-IN" sz="1400" dirty="0" err="1"/>
              <a:t>SecurityService</a:t>
            </a:r>
            <a:r>
              <a:rPr lang="en-IN" sz="1400" dirty="0"/>
              <a:t> : </a:t>
            </a:r>
            <a:r>
              <a:rPr lang="en-IN" sz="1400" dirty="0" err="1"/>
              <a:t>ISecurityService</a:t>
            </a:r>
            <a:endParaRPr lang="en-IN" sz="1400" dirty="0"/>
          </a:p>
          <a:p>
            <a:r>
              <a:rPr lang="en-IN" sz="1400" dirty="0"/>
              <a:t>    {</a:t>
            </a:r>
          </a:p>
          <a:p>
            <a:r>
              <a:rPr lang="en-IN" sz="1400" dirty="0"/>
              <a:t>        private </a:t>
            </a:r>
            <a:r>
              <a:rPr lang="en-IN" sz="1400" dirty="0" err="1"/>
              <a:t>readonly</a:t>
            </a:r>
            <a:r>
              <a:rPr lang="en-IN" sz="1400" dirty="0"/>
              <a:t> </a:t>
            </a:r>
            <a:r>
              <a:rPr lang="en-IN" sz="1400" dirty="0" err="1"/>
              <a:t>IUserRepository</a:t>
            </a:r>
            <a:r>
              <a:rPr lang="en-IN" sz="1400" dirty="0"/>
              <a:t> _</a:t>
            </a:r>
            <a:r>
              <a:rPr lang="en-IN" sz="1400" dirty="0" err="1"/>
              <a:t>userRepository</a:t>
            </a:r>
            <a:r>
              <a:rPr lang="en-IN" sz="1400" dirty="0"/>
              <a:t>;</a:t>
            </a:r>
          </a:p>
          <a:p>
            <a:endParaRPr lang="en-IN" sz="1400" dirty="0"/>
          </a:p>
          <a:p>
            <a:r>
              <a:rPr lang="en-IN" sz="1400" dirty="0"/>
              <a:t>        public </a:t>
            </a:r>
            <a:r>
              <a:rPr lang="en-IN" sz="1400" dirty="0" err="1"/>
              <a:t>SecurityService</a:t>
            </a:r>
            <a:r>
              <a:rPr lang="en-IN" sz="1400" dirty="0"/>
              <a:t>(</a:t>
            </a:r>
            <a:r>
              <a:rPr lang="en-IN" sz="1400" b="1" dirty="0" err="1"/>
              <a:t>IUserRepository</a:t>
            </a:r>
            <a:r>
              <a:rPr lang="en-IN" sz="1400" b="1" dirty="0"/>
              <a:t> </a:t>
            </a:r>
            <a:r>
              <a:rPr lang="en-IN" sz="1400" b="1" dirty="0" err="1"/>
              <a:t>userRepository</a:t>
            </a:r>
            <a:r>
              <a:rPr lang="en-IN" sz="1400" dirty="0"/>
              <a:t>)</a:t>
            </a:r>
          </a:p>
          <a:p>
            <a:r>
              <a:rPr lang="en-IN" sz="1400" dirty="0"/>
              <a:t>        {</a:t>
            </a:r>
          </a:p>
          <a:p>
            <a:r>
              <a:rPr lang="en-IN" sz="1400" dirty="0"/>
              <a:t>            if (</a:t>
            </a:r>
            <a:r>
              <a:rPr lang="en-IN" sz="1400" dirty="0" err="1"/>
              <a:t>userRepository</a:t>
            </a:r>
            <a:r>
              <a:rPr lang="en-IN" sz="1400" dirty="0"/>
              <a:t> == null)</a:t>
            </a:r>
          </a:p>
          <a:p>
            <a:r>
              <a:rPr lang="en-IN" sz="1400" dirty="0"/>
              <a:t>                throw new </a:t>
            </a:r>
            <a:r>
              <a:rPr lang="en-IN" sz="1400" dirty="0" err="1"/>
              <a:t>ArgumentNullException</a:t>
            </a:r>
            <a:r>
              <a:rPr lang="en-IN" sz="1400" dirty="0"/>
              <a:t>(</a:t>
            </a:r>
            <a:r>
              <a:rPr lang="en-IN" sz="1400" dirty="0" err="1"/>
              <a:t>nameof</a:t>
            </a:r>
            <a:r>
              <a:rPr lang="en-IN" sz="1400" dirty="0"/>
              <a:t>(</a:t>
            </a:r>
            <a:r>
              <a:rPr lang="en-IN" sz="1400" dirty="0" err="1"/>
              <a:t>userRepository</a:t>
            </a:r>
            <a:r>
              <a:rPr lang="en-IN" sz="1400" dirty="0"/>
              <a:t>));</a:t>
            </a:r>
          </a:p>
          <a:p>
            <a:r>
              <a:rPr lang="en-IN" sz="1400" dirty="0"/>
              <a:t>            _</a:t>
            </a:r>
            <a:r>
              <a:rPr lang="en-IN" sz="1400" dirty="0" err="1"/>
              <a:t>userRepository</a:t>
            </a:r>
            <a:r>
              <a:rPr lang="en-IN" sz="1400" dirty="0"/>
              <a:t> = </a:t>
            </a:r>
            <a:r>
              <a:rPr lang="en-IN" sz="1400" dirty="0" err="1"/>
              <a:t>userRepository</a:t>
            </a:r>
            <a:r>
              <a:rPr lang="en-IN" sz="1400" dirty="0"/>
              <a:t>;</a:t>
            </a:r>
          </a:p>
          <a:p>
            <a:r>
              <a:rPr lang="en-IN" sz="1400" dirty="0"/>
              <a:t>        }</a:t>
            </a:r>
          </a:p>
          <a:p>
            <a:endParaRPr lang="en-IN" sz="1400" dirty="0"/>
          </a:p>
          <a:p>
            <a:endParaRPr lang="en-IN" sz="1400" dirty="0"/>
          </a:p>
          <a:p>
            <a:r>
              <a:rPr lang="en-IN" sz="1400" dirty="0"/>
              <a:t>        public void </a:t>
            </a:r>
            <a:r>
              <a:rPr lang="en-IN" sz="1400" dirty="0" err="1"/>
              <a:t>ChangeUsersPassword</a:t>
            </a:r>
            <a:r>
              <a:rPr lang="en-IN" sz="1400" dirty="0"/>
              <a:t>(</a:t>
            </a:r>
            <a:r>
              <a:rPr lang="en-IN" sz="1400" dirty="0" err="1"/>
              <a:t>Guid</a:t>
            </a:r>
            <a:r>
              <a:rPr lang="en-IN" sz="1400" dirty="0"/>
              <a:t> </a:t>
            </a:r>
            <a:r>
              <a:rPr lang="en-IN" sz="1400" dirty="0" err="1"/>
              <a:t>userId</a:t>
            </a:r>
            <a:r>
              <a:rPr lang="en-IN" sz="1400" dirty="0"/>
              <a:t>, string </a:t>
            </a:r>
            <a:r>
              <a:rPr lang="en-IN" sz="1400" dirty="0" err="1"/>
              <a:t>newPassword</a:t>
            </a:r>
            <a:r>
              <a:rPr lang="en-IN" sz="1400" dirty="0"/>
              <a:t>)</a:t>
            </a:r>
          </a:p>
          <a:p>
            <a:r>
              <a:rPr lang="en-IN" sz="1400" dirty="0"/>
              <a:t>        {</a:t>
            </a:r>
          </a:p>
          <a:p>
            <a:r>
              <a:rPr lang="en-IN" sz="1400" dirty="0"/>
              <a:t>            </a:t>
            </a:r>
            <a:r>
              <a:rPr lang="en-IN" sz="1400" dirty="0" err="1"/>
              <a:t>var</a:t>
            </a:r>
            <a:r>
              <a:rPr lang="en-IN" sz="1400" dirty="0"/>
              <a:t> user = _</a:t>
            </a:r>
            <a:r>
              <a:rPr lang="en-IN" sz="1400" dirty="0" err="1"/>
              <a:t>userRepository.GetById</a:t>
            </a:r>
            <a:r>
              <a:rPr lang="en-IN" sz="1400" dirty="0"/>
              <a:t>(</a:t>
            </a:r>
            <a:r>
              <a:rPr lang="en-IN" sz="1400" dirty="0" err="1"/>
              <a:t>userId</a:t>
            </a:r>
            <a:r>
              <a:rPr lang="en-IN" sz="1400" dirty="0"/>
              <a:t>);</a:t>
            </a:r>
          </a:p>
          <a:p>
            <a:r>
              <a:rPr lang="en-IN" sz="1400" dirty="0"/>
              <a:t>            </a:t>
            </a:r>
            <a:r>
              <a:rPr lang="en-IN" sz="1400" dirty="0" err="1"/>
              <a:t>user.ChangePassword</a:t>
            </a:r>
            <a:r>
              <a:rPr lang="en-IN" sz="1400" dirty="0"/>
              <a:t>(</a:t>
            </a:r>
            <a:r>
              <a:rPr lang="en-IN" sz="1400" dirty="0" err="1"/>
              <a:t>newPassword</a:t>
            </a:r>
            <a:r>
              <a:rPr lang="en-IN" sz="1400" dirty="0"/>
              <a:t>);</a:t>
            </a:r>
          </a:p>
          <a:p>
            <a:r>
              <a:rPr lang="en-IN" sz="1400" dirty="0"/>
              <a:t>        }</a:t>
            </a:r>
          </a:p>
          <a:p>
            <a:r>
              <a:rPr lang="en-IN" sz="1400" dirty="0"/>
              <a:t>    }</a:t>
            </a:r>
          </a:p>
          <a:p>
            <a:r>
              <a:rPr lang="en-IN" sz="1400" dirty="0"/>
              <a:t>    </a:t>
            </a:r>
          </a:p>
        </p:txBody>
      </p:sp>
    </p:spTree>
    <p:extLst>
      <p:ext uri="{BB962C8B-B14F-4D97-AF65-F5344CB8AC3E}">
        <p14:creationId xmlns:p14="http://schemas.microsoft.com/office/powerpoint/2010/main" val="37760903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Entourage anti pattern</a:t>
            </a:r>
          </a:p>
        </p:txBody>
      </p:sp>
      <p:pic>
        <p:nvPicPr>
          <p:cNvPr id="4" name="Picture 3"/>
          <p:cNvPicPr>
            <a:picLocks noChangeAspect="1"/>
          </p:cNvPicPr>
          <p:nvPr/>
        </p:nvPicPr>
        <p:blipFill>
          <a:blip r:embed="rId2"/>
          <a:stretch>
            <a:fillRect/>
          </a:stretch>
        </p:blipFill>
        <p:spPr>
          <a:xfrm>
            <a:off x="933731" y="1820863"/>
            <a:ext cx="10571380" cy="4267200"/>
          </a:xfrm>
          <a:prstGeom prst="rect">
            <a:avLst/>
          </a:prstGeom>
        </p:spPr>
      </p:pic>
    </p:spTree>
    <p:extLst>
      <p:ext uri="{BB962C8B-B14F-4D97-AF65-F5344CB8AC3E}">
        <p14:creationId xmlns:p14="http://schemas.microsoft.com/office/powerpoint/2010/main" val="2945283829"/>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Stairway Pattern</a:t>
            </a:r>
          </a:p>
        </p:txBody>
      </p:sp>
      <p:pic>
        <p:nvPicPr>
          <p:cNvPr id="22" name="Picture 21"/>
          <p:cNvPicPr>
            <a:picLocks noChangeAspect="1"/>
          </p:cNvPicPr>
          <p:nvPr/>
        </p:nvPicPr>
        <p:blipFill>
          <a:blip r:embed="rId2"/>
          <a:stretch>
            <a:fillRect/>
          </a:stretch>
        </p:blipFill>
        <p:spPr>
          <a:xfrm>
            <a:off x="1400294" y="1516062"/>
            <a:ext cx="9638254" cy="5111679"/>
          </a:xfrm>
          <a:prstGeom prst="rect">
            <a:avLst/>
          </a:prstGeom>
        </p:spPr>
      </p:pic>
    </p:spTree>
    <p:extLst>
      <p:ext uri="{BB962C8B-B14F-4D97-AF65-F5344CB8AC3E}">
        <p14:creationId xmlns:p14="http://schemas.microsoft.com/office/powerpoint/2010/main" val="2616021247"/>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Stairway Pattern</a:t>
            </a:r>
          </a:p>
        </p:txBody>
      </p:sp>
      <p:sp>
        <p:nvSpPr>
          <p:cNvPr id="3" name="Text Placeholder 2"/>
          <p:cNvSpPr>
            <a:spLocks noGrp="1"/>
          </p:cNvSpPr>
          <p:nvPr>
            <p:ph type="body" sz="quarter" idx="10"/>
          </p:nvPr>
        </p:nvSpPr>
        <p:spPr/>
        <p:txBody>
          <a:bodyPr/>
          <a:lstStyle/>
          <a:p>
            <a:endParaRPr lang="en-IN"/>
          </a:p>
        </p:txBody>
      </p:sp>
    </p:spTree>
    <p:extLst>
      <p:ext uri="{BB962C8B-B14F-4D97-AF65-F5344CB8AC3E}">
        <p14:creationId xmlns:p14="http://schemas.microsoft.com/office/powerpoint/2010/main" val="3666639808"/>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Layering</a:t>
            </a:r>
          </a:p>
        </p:txBody>
      </p:sp>
      <p:sp>
        <p:nvSpPr>
          <p:cNvPr id="3" name="Text Placeholder 2"/>
          <p:cNvSpPr>
            <a:spLocks noGrp="1"/>
          </p:cNvSpPr>
          <p:nvPr>
            <p:ph type="body" sz="quarter" idx="10"/>
          </p:nvPr>
        </p:nvSpPr>
        <p:spPr>
          <a:xfrm>
            <a:off x="274638" y="1221157"/>
            <a:ext cx="11887199" cy="2571473"/>
          </a:xfrm>
        </p:spPr>
        <p:txBody>
          <a:bodyPr/>
          <a:lstStyle/>
          <a:p>
            <a:r>
              <a:rPr lang="en-IN" dirty="0"/>
              <a:t>Architectural pattern that encourages you to think of software components horizontal layers of functionality that build on each other to form a whole application.</a:t>
            </a:r>
          </a:p>
          <a:p>
            <a:endParaRPr lang="en-IN" dirty="0"/>
          </a:p>
        </p:txBody>
      </p:sp>
    </p:spTree>
    <p:extLst>
      <p:ext uri="{BB962C8B-B14F-4D97-AF65-F5344CB8AC3E}">
        <p14:creationId xmlns:p14="http://schemas.microsoft.com/office/powerpoint/2010/main" val="3036792286"/>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Sample Component</a:t>
            </a:r>
          </a:p>
        </p:txBody>
      </p:sp>
      <p:pic>
        <p:nvPicPr>
          <p:cNvPr id="4" name="Picture 3"/>
          <p:cNvPicPr>
            <a:picLocks noChangeAspect="1"/>
          </p:cNvPicPr>
          <p:nvPr/>
        </p:nvPicPr>
        <p:blipFill>
          <a:blip r:embed="rId2"/>
          <a:stretch>
            <a:fillRect/>
          </a:stretch>
        </p:blipFill>
        <p:spPr>
          <a:xfrm>
            <a:off x="912393" y="1744662"/>
            <a:ext cx="10614056" cy="4352921"/>
          </a:xfrm>
          <a:prstGeom prst="rect">
            <a:avLst/>
          </a:prstGeom>
        </p:spPr>
      </p:pic>
    </p:spTree>
    <p:extLst>
      <p:ext uri="{BB962C8B-B14F-4D97-AF65-F5344CB8AC3E}">
        <p14:creationId xmlns:p14="http://schemas.microsoft.com/office/powerpoint/2010/main" val="202847630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dirty="0"/>
              <a:t>Agenda </a:t>
            </a:r>
            <a:br>
              <a:rPr lang="en-IN" dirty="0"/>
            </a:br>
            <a:endParaRPr lang="en-IN" dirty="0"/>
          </a:p>
        </p:txBody>
      </p:sp>
      <p:sp>
        <p:nvSpPr>
          <p:cNvPr id="5" name="Text Placeholder 4"/>
          <p:cNvSpPr>
            <a:spLocks noGrp="1"/>
          </p:cNvSpPr>
          <p:nvPr>
            <p:ph type="body" sz="quarter" idx="10"/>
          </p:nvPr>
        </p:nvSpPr>
        <p:spPr>
          <a:xfrm>
            <a:off x="655637" y="1212849"/>
            <a:ext cx="6248400" cy="5053628"/>
          </a:xfrm>
        </p:spPr>
        <p:txBody>
          <a:bodyPr/>
          <a:lstStyle/>
          <a:p>
            <a:pPr>
              <a:lnSpc>
                <a:spcPct val="200000"/>
              </a:lnSpc>
            </a:pPr>
            <a:r>
              <a:rPr lang="en-IN" dirty="0"/>
              <a:t>Agile Overview</a:t>
            </a:r>
          </a:p>
          <a:p>
            <a:pPr>
              <a:lnSpc>
                <a:spcPct val="200000"/>
              </a:lnSpc>
            </a:pPr>
            <a:r>
              <a:rPr lang="en-IN" dirty="0"/>
              <a:t>Dependencies and Layering</a:t>
            </a:r>
          </a:p>
          <a:p>
            <a:pPr>
              <a:lnSpc>
                <a:spcPct val="200000"/>
              </a:lnSpc>
            </a:pPr>
            <a:r>
              <a:rPr lang="en-IN" dirty="0"/>
              <a:t>SOLID Principles</a:t>
            </a:r>
          </a:p>
          <a:p>
            <a:pPr>
              <a:lnSpc>
                <a:spcPct val="200000"/>
              </a:lnSpc>
            </a:pPr>
            <a:endParaRPr lang="en-IN" sz="1800" dirty="0">
              <a:latin typeface="+mj-lt"/>
            </a:endParaRPr>
          </a:p>
        </p:txBody>
      </p:sp>
    </p:spTree>
    <p:extLst>
      <p:ext uri="{BB962C8B-B14F-4D97-AF65-F5344CB8AC3E}">
        <p14:creationId xmlns:p14="http://schemas.microsoft.com/office/powerpoint/2010/main" val="401166789"/>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Two Layers</a:t>
            </a:r>
          </a:p>
        </p:txBody>
      </p:sp>
      <p:graphicFrame>
        <p:nvGraphicFramePr>
          <p:cNvPr id="6" name="Content Placeholder 3"/>
          <p:cNvGraphicFramePr>
            <a:graphicFrameLocks/>
          </p:cNvGraphicFramePr>
          <p:nvPr>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1646706"/>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Three Layers</a:t>
            </a:r>
          </a:p>
        </p:txBody>
      </p:sp>
      <p:graphicFrame>
        <p:nvGraphicFramePr>
          <p:cNvPr id="4" name="Content Placeholder 3"/>
          <p:cNvGraphicFramePr>
            <a:graphicFrameLocks/>
          </p:cNvGraphicFramePr>
          <p:nvPr>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99888981"/>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Command Query Responsibility Segregation</a:t>
            </a:r>
          </a:p>
        </p:txBody>
      </p:sp>
      <p:grpSp>
        <p:nvGrpSpPr>
          <p:cNvPr id="4" name="Group 3"/>
          <p:cNvGrpSpPr/>
          <p:nvPr/>
        </p:nvGrpSpPr>
        <p:grpSpPr>
          <a:xfrm>
            <a:off x="3412901" y="1854558"/>
            <a:ext cx="4520485" cy="4544096"/>
            <a:chOff x="3412901" y="1854558"/>
            <a:chExt cx="4520485" cy="4544096"/>
          </a:xfrm>
        </p:grpSpPr>
        <p:sp>
          <p:nvSpPr>
            <p:cNvPr id="5" name="Rectangle 4"/>
            <p:cNvSpPr/>
            <p:nvPr/>
          </p:nvSpPr>
          <p:spPr>
            <a:xfrm>
              <a:off x="3412901" y="1854558"/>
              <a:ext cx="4520485" cy="10303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User Interface</a:t>
              </a:r>
            </a:p>
          </p:txBody>
        </p:sp>
        <p:sp>
          <p:nvSpPr>
            <p:cNvPr id="6" name="Rectangle 5"/>
            <p:cNvSpPr/>
            <p:nvPr/>
          </p:nvSpPr>
          <p:spPr>
            <a:xfrm>
              <a:off x="3412901" y="5368344"/>
              <a:ext cx="4520485" cy="10303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Data Access</a:t>
              </a:r>
            </a:p>
          </p:txBody>
        </p:sp>
        <p:sp>
          <p:nvSpPr>
            <p:cNvPr id="7" name="Rectangle 6"/>
            <p:cNvSpPr/>
            <p:nvPr/>
          </p:nvSpPr>
          <p:spPr>
            <a:xfrm>
              <a:off x="3412902" y="3611451"/>
              <a:ext cx="2176530" cy="10303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Logic</a:t>
              </a:r>
            </a:p>
          </p:txBody>
        </p:sp>
        <p:cxnSp>
          <p:nvCxnSpPr>
            <p:cNvPr id="8" name="Straight Arrow Connector 7"/>
            <p:cNvCxnSpPr/>
            <p:nvPr/>
          </p:nvCxnSpPr>
          <p:spPr>
            <a:xfrm>
              <a:off x="6181859" y="2884868"/>
              <a:ext cx="0" cy="24834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7237927" y="2884868"/>
              <a:ext cx="0" cy="24834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378817" y="2884868"/>
              <a:ext cx="0" cy="7265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876541" y="4641761"/>
              <a:ext cx="0" cy="7265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4752304" y="4641761"/>
              <a:ext cx="0" cy="7265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363526" y="3109659"/>
              <a:ext cx="914289" cy="276999"/>
            </a:xfrm>
            <a:prstGeom prst="rect">
              <a:avLst/>
            </a:prstGeom>
            <a:noFill/>
          </p:spPr>
          <p:txBody>
            <a:bodyPr wrap="none" rtlCol="0">
              <a:spAutoFit/>
            </a:bodyPr>
            <a:lstStyle/>
            <a:p>
              <a:r>
                <a:rPr lang="en-IN" sz="1200" dirty="0"/>
                <a:t>COMMAND</a:t>
              </a:r>
            </a:p>
          </p:txBody>
        </p:sp>
        <p:sp>
          <p:nvSpPr>
            <p:cNvPr id="14" name="TextBox 13"/>
            <p:cNvSpPr txBox="1"/>
            <p:nvPr/>
          </p:nvSpPr>
          <p:spPr>
            <a:xfrm>
              <a:off x="3827847" y="4865722"/>
              <a:ext cx="960648" cy="461665"/>
            </a:xfrm>
            <a:prstGeom prst="rect">
              <a:avLst/>
            </a:prstGeom>
            <a:noFill/>
          </p:spPr>
          <p:txBody>
            <a:bodyPr wrap="none" rtlCol="0">
              <a:spAutoFit/>
            </a:bodyPr>
            <a:lstStyle/>
            <a:p>
              <a:r>
                <a:rPr lang="en-IN" sz="1200" dirty="0"/>
                <a:t>SERIALIZE/</a:t>
              </a:r>
              <a:br>
                <a:rPr lang="en-IN" sz="1200" dirty="0"/>
              </a:br>
              <a:r>
                <a:rPr lang="en-IN" sz="1200" dirty="0"/>
                <a:t>DESERIALIZE</a:t>
              </a:r>
            </a:p>
          </p:txBody>
        </p:sp>
        <p:sp>
          <p:nvSpPr>
            <p:cNvPr id="15" name="TextBox 14"/>
            <p:cNvSpPr txBox="1"/>
            <p:nvPr/>
          </p:nvSpPr>
          <p:spPr>
            <a:xfrm>
              <a:off x="4739536" y="4929770"/>
              <a:ext cx="721480" cy="276999"/>
            </a:xfrm>
            <a:prstGeom prst="rect">
              <a:avLst/>
            </a:prstGeom>
            <a:noFill/>
          </p:spPr>
          <p:txBody>
            <a:bodyPr wrap="none" rtlCol="0">
              <a:spAutoFit/>
            </a:bodyPr>
            <a:lstStyle/>
            <a:p>
              <a:r>
                <a:rPr lang="en-IN" sz="1200" dirty="0"/>
                <a:t>OBJECTS</a:t>
              </a:r>
            </a:p>
          </p:txBody>
        </p:sp>
        <p:sp>
          <p:nvSpPr>
            <p:cNvPr id="16" name="TextBox 15"/>
            <p:cNvSpPr txBox="1"/>
            <p:nvPr/>
          </p:nvSpPr>
          <p:spPr>
            <a:xfrm>
              <a:off x="6194103" y="3988106"/>
              <a:ext cx="620042" cy="276999"/>
            </a:xfrm>
            <a:prstGeom prst="rect">
              <a:avLst/>
            </a:prstGeom>
            <a:noFill/>
          </p:spPr>
          <p:txBody>
            <a:bodyPr wrap="none" rtlCol="0">
              <a:spAutoFit/>
            </a:bodyPr>
            <a:lstStyle/>
            <a:p>
              <a:r>
                <a:rPr lang="en-IN" sz="1200" dirty="0"/>
                <a:t>QUERY</a:t>
              </a:r>
            </a:p>
          </p:txBody>
        </p:sp>
        <p:sp>
          <p:nvSpPr>
            <p:cNvPr id="17" name="TextBox 16"/>
            <p:cNvSpPr txBox="1"/>
            <p:nvPr/>
          </p:nvSpPr>
          <p:spPr>
            <a:xfrm>
              <a:off x="7237927" y="3988106"/>
              <a:ext cx="507768" cy="276999"/>
            </a:xfrm>
            <a:prstGeom prst="rect">
              <a:avLst/>
            </a:prstGeom>
            <a:noFill/>
          </p:spPr>
          <p:txBody>
            <a:bodyPr wrap="none" rtlCol="0">
              <a:spAutoFit/>
            </a:bodyPr>
            <a:lstStyle/>
            <a:p>
              <a:r>
                <a:rPr lang="en-IN" sz="1200" dirty="0"/>
                <a:t>DATA</a:t>
              </a:r>
            </a:p>
          </p:txBody>
        </p:sp>
      </p:grpSp>
    </p:spTree>
    <p:extLst>
      <p:ext uri="{BB962C8B-B14F-4D97-AF65-F5344CB8AC3E}">
        <p14:creationId xmlns:p14="http://schemas.microsoft.com/office/powerpoint/2010/main" val="2341965515"/>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grpSp>
        <p:nvGrpSpPr>
          <p:cNvPr id="4" name="Group 3"/>
          <p:cNvGrpSpPr/>
          <p:nvPr/>
        </p:nvGrpSpPr>
        <p:grpSpPr>
          <a:xfrm>
            <a:off x="4081680" y="1332762"/>
            <a:ext cx="4196710" cy="5653825"/>
            <a:chOff x="4056846" y="824248"/>
            <a:chExt cx="4196710" cy="5653825"/>
          </a:xfrm>
        </p:grpSpPr>
        <p:sp>
          <p:nvSpPr>
            <p:cNvPr id="5" name="TextBox 4"/>
            <p:cNvSpPr txBox="1"/>
            <p:nvPr/>
          </p:nvSpPr>
          <p:spPr>
            <a:xfrm>
              <a:off x="4056846" y="824248"/>
              <a:ext cx="1170833" cy="5653825"/>
            </a:xfrm>
            <a:prstGeom prst="rect">
              <a:avLst/>
            </a:prstGeom>
            <a:noFill/>
          </p:spPr>
          <p:txBody>
            <a:bodyPr vert="wordArtVert" wrap="square" rtlCol="0">
              <a:spAutoFit/>
            </a:bodyPr>
            <a:lstStyle/>
            <a:p>
              <a:pPr algn="just"/>
              <a:r>
                <a:rPr lang="en-IN" sz="5400" dirty="0"/>
                <a:t>SOLID</a:t>
              </a:r>
            </a:p>
          </p:txBody>
        </p:sp>
        <p:sp>
          <p:nvSpPr>
            <p:cNvPr id="6" name="TextBox 5"/>
            <p:cNvSpPr txBox="1"/>
            <p:nvPr/>
          </p:nvSpPr>
          <p:spPr>
            <a:xfrm>
              <a:off x="5291720" y="1371279"/>
              <a:ext cx="2961836" cy="369332"/>
            </a:xfrm>
            <a:prstGeom prst="rect">
              <a:avLst/>
            </a:prstGeom>
            <a:noFill/>
          </p:spPr>
          <p:txBody>
            <a:bodyPr wrap="none" rtlCol="0">
              <a:spAutoFit/>
            </a:bodyPr>
            <a:lstStyle/>
            <a:p>
              <a:r>
                <a:rPr lang="en-IN" dirty="0"/>
                <a:t>Single Responsibility principle</a:t>
              </a:r>
            </a:p>
          </p:txBody>
        </p:sp>
        <p:sp>
          <p:nvSpPr>
            <p:cNvPr id="7" name="TextBox 6"/>
            <p:cNvSpPr txBox="1"/>
            <p:nvPr/>
          </p:nvSpPr>
          <p:spPr>
            <a:xfrm>
              <a:off x="5370491" y="2331635"/>
              <a:ext cx="2278188" cy="369332"/>
            </a:xfrm>
            <a:prstGeom prst="rect">
              <a:avLst/>
            </a:prstGeom>
            <a:noFill/>
          </p:spPr>
          <p:txBody>
            <a:bodyPr wrap="none" rtlCol="0">
              <a:spAutoFit/>
            </a:bodyPr>
            <a:lstStyle/>
            <a:p>
              <a:r>
                <a:rPr lang="en-IN" dirty="0"/>
                <a:t>Open/Closed Principle</a:t>
              </a:r>
            </a:p>
          </p:txBody>
        </p:sp>
        <p:sp>
          <p:nvSpPr>
            <p:cNvPr id="8" name="TextBox 7"/>
            <p:cNvSpPr txBox="1"/>
            <p:nvPr/>
          </p:nvSpPr>
          <p:spPr>
            <a:xfrm>
              <a:off x="5370491" y="3430516"/>
              <a:ext cx="2804294" cy="369332"/>
            </a:xfrm>
            <a:prstGeom prst="rect">
              <a:avLst/>
            </a:prstGeom>
            <a:noFill/>
          </p:spPr>
          <p:txBody>
            <a:bodyPr wrap="none" rtlCol="0">
              <a:spAutoFit/>
            </a:bodyPr>
            <a:lstStyle/>
            <a:p>
              <a:r>
                <a:rPr lang="en-IN" dirty="0" err="1"/>
                <a:t>Liskov</a:t>
              </a:r>
              <a:r>
                <a:rPr lang="en-IN" dirty="0"/>
                <a:t> Substitution Principle</a:t>
              </a:r>
            </a:p>
          </p:txBody>
        </p:sp>
        <p:sp>
          <p:nvSpPr>
            <p:cNvPr id="9" name="TextBox 8"/>
            <p:cNvSpPr txBox="1"/>
            <p:nvPr/>
          </p:nvSpPr>
          <p:spPr>
            <a:xfrm>
              <a:off x="5370491" y="4463379"/>
              <a:ext cx="2168286" cy="369332"/>
            </a:xfrm>
            <a:prstGeom prst="rect">
              <a:avLst/>
            </a:prstGeom>
            <a:noFill/>
          </p:spPr>
          <p:txBody>
            <a:bodyPr wrap="none" rtlCol="0">
              <a:spAutoFit/>
            </a:bodyPr>
            <a:lstStyle/>
            <a:p>
              <a:r>
                <a:rPr lang="en-IN" dirty="0"/>
                <a:t>Interface segregation</a:t>
              </a:r>
            </a:p>
          </p:txBody>
        </p:sp>
        <p:sp>
          <p:nvSpPr>
            <p:cNvPr id="10" name="TextBox 9"/>
            <p:cNvSpPr txBox="1"/>
            <p:nvPr/>
          </p:nvSpPr>
          <p:spPr>
            <a:xfrm>
              <a:off x="5370491" y="5427148"/>
              <a:ext cx="2236510" cy="369332"/>
            </a:xfrm>
            <a:prstGeom prst="rect">
              <a:avLst/>
            </a:prstGeom>
            <a:noFill/>
          </p:spPr>
          <p:txBody>
            <a:bodyPr wrap="none" rtlCol="0">
              <a:spAutoFit/>
            </a:bodyPr>
            <a:lstStyle/>
            <a:p>
              <a:r>
                <a:rPr lang="en-IN" dirty="0"/>
                <a:t>Dependency Injection</a:t>
              </a:r>
            </a:p>
          </p:txBody>
        </p:sp>
      </p:grpSp>
    </p:spTree>
    <p:extLst>
      <p:ext uri="{BB962C8B-B14F-4D97-AF65-F5344CB8AC3E}">
        <p14:creationId xmlns:p14="http://schemas.microsoft.com/office/powerpoint/2010/main" val="968073320"/>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Single Responsibility Principle</a:t>
            </a:r>
          </a:p>
        </p:txBody>
      </p:sp>
      <p:sp>
        <p:nvSpPr>
          <p:cNvPr id="3" name="Text Placeholder 2"/>
          <p:cNvSpPr>
            <a:spLocks noGrp="1"/>
          </p:cNvSpPr>
          <p:nvPr>
            <p:ph type="body" sz="quarter" idx="10"/>
          </p:nvPr>
        </p:nvSpPr>
        <p:spPr>
          <a:xfrm>
            <a:off x="274638" y="1221157"/>
            <a:ext cx="11887199" cy="5053691"/>
          </a:xfrm>
        </p:spPr>
        <p:txBody>
          <a:bodyPr/>
          <a:lstStyle/>
          <a:p>
            <a:pPr marL="457200" indent="-457200">
              <a:lnSpc>
                <a:spcPct val="150000"/>
              </a:lnSpc>
              <a:buFont typeface="Arial" panose="020B0604020202020204" pitchFamily="34" charset="0"/>
              <a:buChar char="•"/>
            </a:pPr>
            <a:r>
              <a:rPr lang="en-IN" sz="2800" dirty="0">
                <a:latin typeface="+mj-lt"/>
              </a:rPr>
              <a:t>SRP Instructs developers to write code that has only one reason to change</a:t>
            </a:r>
          </a:p>
          <a:p>
            <a:pPr marL="457200" indent="-457200">
              <a:lnSpc>
                <a:spcPct val="150000"/>
              </a:lnSpc>
              <a:buFont typeface="Arial" panose="020B0604020202020204" pitchFamily="34" charset="0"/>
              <a:buChar char="•"/>
            </a:pPr>
            <a:r>
              <a:rPr lang="en-IN" sz="2800" dirty="0">
                <a:latin typeface="+mj-lt"/>
              </a:rPr>
              <a:t>It is the lynchpin of adaptive code</a:t>
            </a:r>
          </a:p>
          <a:p>
            <a:pPr marL="457200" indent="-457200">
              <a:lnSpc>
                <a:spcPct val="150000"/>
              </a:lnSpc>
              <a:buFont typeface="Arial" panose="020B0604020202020204" pitchFamily="34" charset="0"/>
              <a:buChar char="•"/>
            </a:pPr>
            <a:r>
              <a:rPr lang="en-IN" sz="2800" dirty="0">
                <a:latin typeface="+mj-lt"/>
              </a:rPr>
              <a:t>If a class has more than one reason to change then it has more than one responsibility</a:t>
            </a:r>
          </a:p>
          <a:p>
            <a:pPr marL="457200" indent="-457200">
              <a:lnSpc>
                <a:spcPct val="150000"/>
              </a:lnSpc>
              <a:buFont typeface="Arial" panose="020B0604020202020204" pitchFamily="34" charset="0"/>
              <a:buChar char="•"/>
            </a:pPr>
            <a:r>
              <a:rPr lang="en-IN" sz="2800" dirty="0">
                <a:latin typeface="+mj-lt"/>
              </a:rPr>
              <a:t>A class that has too many responsibilities to change should delegate one more responsibilities to other classes</a:t>
            </a:r>
          </a:p>
          <a:p>
            <a:pPr marL="457200" indent="-457200">
              <a:lnSpc>
                <a:spcPct val="150000"/>
              </a:lnSpc>
              <a:buFont typeface="Arial" panose="020B0604020202020204" pitchFamily="34" charset="0"/>
              <a:buChar char="•"/>
            </a:pPr>
            <a:r>
              <a:rPr lang="en-IN" sz="2800" dirty="0">
                <a:latin typeface="+mj-lt"/>
              </a:rPr>
              <a:t>Code Sample</a:t>
            </a:r>
          </a:p>
        </p:txBody>
      </p:sp>
    </p:spTree>
    <p:extLst>
      <p:ext uri="{BB962C8B-B14F-4D97-AF65-F5344CB8AC3E}">
        <p14:creationId xmlns:p14="http://schemas.microsoft.com/office/powerpoint/2010/main" val="2724676949"/>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What the code does</a:t>
            </a:r>
          </a:p>
        </p:txBody>
      </p:sp>
      <p:sp>
        <p:nvSpPr>
          <p:cNvPr id="3" name="Text Placeholder 2"/>
          <p:cNvSpPr>
            <a:spLocks noGrp="1"/>
          </p:cNvSpPr>
          <p:nvPr>
            <p:ph type="body" sz="quarter" idx="10"/>
          </p:nvPr>
        </p:nvSpPr>
        <p:spPr>
          <a:xfrm>
            <a:off x="274638" y="1221157"/>
            <a:ext cx="11887199" cy="4879797"/>
          </a:xfrm>
        </p:spPr>
        <p:txBody>
          <a:bodyPr/>
          <a:lstStyle/>
          <a:p>
            <a:pPr marL="457200" indent="-457200">
              <a:lnSpc>
                <a:spcPct val="150000"/>
              </a:lnSpc>
              <a:buFont typeface="Arial" panose="020B0604020202020204" pitchFamily="34" charset="0"/>
              <a:buChar char="•"/>
            </a:pPr>
            <a:r>
              <a:rPr lang="en-IN" sz="2800" dirty="0">
                <a:latin typeface="+mj-lt"/>
              </a:rPr>
              <a:t>It reads line from a Stream parameter, storing each line in a list of strings</a:t>
            </a:r>
          </a:p>
          <a:p>
            <a:pPr marL="457200" indent="-457200">
              <a:lnSpc>
                <a:spcPct val="150000"/>
              </a:lnSpc>
              <a:buFont typeface="Arial" panose="020B0604020202020204" pitchFamily="34" charset="0"/>
              <a:buChar char="•"/>
            </a:pPr>
            <a:r>
              <a:rPr lang="en-IN" sz="2800" dirty="0">
                <a:latin typeface="+mj-lt"/>
              </a:rPr>
              <a:t>It parses out individual fields from each line and stores them in a more structured list of Trade-Record Instances</a:t>
            </a:r>
          </a:p>
          <a:p>
            <a:pPr marL="457200" indent="-457200">
              <a:lnSpc>
                <a:spcPct val="150000"/>
              </a:lnSpc>
              <a:buFont typeface="Arial" panose="020B0604020202020204" pitchFamily="34" charset="0"/>
              <a:buChar char="•"/>
            </a:pPr>
            <a:r>
              <a:rPr lang="en-IN" sz="2800" dirty="0">
                <a:latin typeface="+mj-lt"/>
              </a:rPr>
              <a:t>The parsing includes some validation and some logging to the console</a:t>
            </a:r>
          </a:p>
          <a:p>
            <a:pPr marL="457200" indent="-457200">
              <a:lnSpc>
                <a:spcPct val="150000"/>
              </a:lnSpc>
              <a:buFont typeface="Arial" panose="020B0604020202020204" pitchFamily="34" charset="0"/>
              <a:buChar char="•"/>
            </a:pPr>
            <a:r>
              <a:rPr lang="en-IN" sz="2800" dirty="0">
                <a:latin typeface="+mj-lt"/>
              </a:rPr>
              <a:t>Each Trade-Record is enumerated, and a stored procedure is called to insert the trades into a database</a:t>
            </a:r>
          </a:p>
          <a:p>
            <a:endParaRPr lang="en-IN" dirty="0">
              <a:latin typeface="+mj-lt"/>
            </a:endParaRPr>
          </a:p>
        </p:txBody>
      </p:sp>
    </p:spTree>
    <p:extLst>
      <p:ext uri="{BB962C8B-B14F-4D97-AF65-F5344CB8AC3E}">
        <p14:creationId xmlns:p14="http://schemas.microsoft.com/office/powerpoint/2010/main" val="4149794188"/>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Circumstances that it will change</a:t>
            </a:r>
          </a:p>
        </p:txBody>
      </p:sp>
      <p:sp>
        <p:nvSpPr>
          <p:cNvPr id="3" name="Text Placeholder 2"/>
          <p:cNvSpPr>
            <a:spLocks noGrp="1"/>
          </p:cNvSpPr>
          <p:nvPr>
            <p:ph type="body" sz="quarter" idx="10"/>
          </p:nvPr>
        </p:nvSpPr>
        <p:spPr>
          <a:xfrm>
            <a:off x="274638" y="1221157"/>
            <a:ext cx="11887199" cy="5471178"/>
          </a:xfrm>
        </p:spPr>
        <p:txBody>
          <a:bodyPr/>
          <a:lstStyle/>
          <a:p>
            <a:pPr marL="457200" indent="-457200">
              <a:lnSpc>
                <a:spcPct val="150000"/>
              </a:lnSpc>
              <a:buFont typeface="Arial" panose="020B0604020202020204" pitchFamily="34" charset="0"/>
              <a:buChar char="•"/>
            </a:pPr>
            <a:r>
              <a:rPr lang="en-IN" sz="2400" dirty="0">
                <a:latin typeface="+mj-lt"/>
              </a:rPr>
              <a:t>When you decide not to use a Stream for input but instead read the trades from a remote call to a web service.</a:t>
            </a:r>
          </a:p>
          <a:p>
            <a:pPr marL="457200" indent="-457200">
              <a:lnSpc>
                <a:spcPct val="150000"/>
              </a:lnSpc>
              <a:buFont typeface="Arial" panose="020B0604020202020204" pitchFamily="34" charset="0"/>
              <a:buChar char="•"/>
            </a:pPr>
            <a:r>
              <a:rPr lang="en-IN" sz="2400" dirty="0">
                <a:latin typeface="+mj-lt"/>
              </a:rPr>
              <a:t>When the format of the input data changes perhaps with the addition of an extra field indicating the broker for the transaction.</a:t>
            </a:r>
          </a:p>
          <a:p>
            <a:pPr marL="457200" indent="-457200">
              <a:lnSpc>
                <a:spcPct val="150000"/>
              </a:lnSpc>
              <a:buFont typeface="Arial" panose="020B0604020202020204" pitchFamily="34" charset="0"/>
              <a:buChar char="•"/>
            </a:pPr>
            <a:r>
              <a:rPr lang="en-IN" sz="2400" dirty="0">
                <a:latin typeface="+mj-lt"/>
              </a:rPr>
              <a:t>When the validation rules of the input data change.</a:t>
            </a:r>
          </a:p>
          <a:p>
            <a:pPr marL="457200" indent="-457200">
              <a:lnSpc>
                <a:spcPct val="150000"/>
              </a:lnSpc>
              <a:buFont typeface="Arial" panose="020B0604020202020204" pitchFamily="34" charset="0"/>
              <a:buChar char="•"/>
            </a:pPr>
            <a:r>
              <a:rPr lang="en-IN" sz="2400" dirty="0">
                <a:latin typeface="+mj-lt"/>
              </a:rPr>
              <a:t>When the way in which you log warnings, errors and information changes. If you are using a hosted web service, writing to the console would not be a viable option</a:t>
            </a:r>
          </a:p>
          <a:p>
            <a:pPr marL="457200" indent="-457200">
              <a:lnSpc>
                <a:spcPct val="150000"/>
              </a:lnSpc>
              <a:buFont typeface="Arial" panose="020B0604020202020204" pitchFamily="34" charset="0"/>
              <a:buChar char="•"/>
            </a:pPr>
            <a:r>
              <a:rPr lang="en-IN" sz="2400" dirty="0">
                <a:latin typeface="+mj-lt"/>
              </a:rPr>
              <a:t>When the database changes in some way. Ex: new </a:t>
            </a:r>
            <a:r>
              <a:rPr lang="en-IN" sz="2400" dirty="0" err="1">
                <a:latin typeface="+mj-lt"/>
              </a:rPr>
              <a:t>param</a:t>
            </a:r>
            <a:r>
              <a:rPr lang="en-IN" sz="2400" dirty="0">
                <a:latin typeface="+mj-lt"/>
              </a:rPr>
              <a:t> in SP</a:t>
            </a:r>
          </a:p>
          <a:p>
            <a:pPr marL="457200" indent="-457200">
              <a:lnSpc>
                <a:spcPct val="150000"/>
              </a:lnSpc>
              <a:buFont typeface="Arial" panose="020B0604020202020204" pitchFamily="34" charset="0"/>
              <a:buChar char="•"/>
            </a:pPr>
            <a:endParaRPr lang="en-IN" sz="2400" dirty="0">
              <a:latin typeface="+mj-lt"/>
            </a:endParaRPr>
          </a:p>
        </p:txBody>
      </p:sp>
    </p:spTree>
    <p:extLst>
      <p:ext uri="{BB962C8B-B14F-4D97-AF65-F5344CB8AC3E}">
        <p14:creationId xmlns:p14="http://schemas.microsoft.com/office/powerpoint/2010/main" val="3362018534"/>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latin typeface="Calibri" panose="020F0502020204030204" pitchFamily="34" charset="0"/>
              </a:rPr>
              <a:t>The Open Closed Principle</a:t>
            </a:r>
            <a:endParaRPr lang="en-IN" dirty="0"/>
          </a:p>
        </p:txBody>
      </p:sp>
      <p:sp>
        <p:nvSpPr>
          <p:cNvPr id="3" name="Text Placeholder 2"/>
          <p:cNvSpPr>
            <a:spLocks noGrp="1"/>
          </p:cNvSpPr>
          <p:nvPr>
            <p:ph type="body" sz="quarter" idx="10"/>
          </p:nvPr>
        </p:nvSpPr>
        <p:spPr>
          <a:xfrm>
            <a:off x="274638" y="1221157"/>
            <a:ext cx="11887199" cy="5392245"/>
          </a:xfrm>
        </p:spPr>
        <p:txBody>
          <a:bodyPr/>
          <a:lstStyle/>
          <a:p>
            <a:pPr marL="457200" indent="-457200">
              <a:lnSpc>
                <a:spcPct val="150000"/>
              </a:lnSpc>
              <a:buFont typeface="Arial" panose="020B0604020202020204" pitchFamily="34" charset="0"/>
              <a:buChar char="•"/>
            </a:pPr>
            <a:r>
              <a:rPr lang="en-IN" sz="2400" dirty="0">
                <a:latin typeface="+mj-lt"/>
              </a:rPr>
              <a:t>Open for extension closed for Modification</a:t>
            </a:r>
          </a:p>
          <a:p>
            <a:pPr marL="457200" indent="-457200">
              <a:lnSpc>
                <a:spcPct val="150000"/>
              </a:lnSpc>
              <a:buFont typeface="Arial" panose="020B0604020202020204" pitchFamily="34" charset="0"/>
              <a:buChar char="•"/>
            </a:pPr>
            <a:r>
              <a:rPr lang="en-IN" sz="2400" b="1" dirty="0">
                <a:latin typeface="+mj-lt"/>
              </a:rPr>
              <a:t>Open for extension: </a:t>
            </a:r>
            <a:r>
              <a:rPr lang="en-IN" sz="2400" dirty="0">
                <a:latin typeface="+mj-lt"/>
              </a:rPr>
              <a:t>This means that the behaviour of the module can be extended As the requirements of the application change, we are able to extend the module with new behaviours that satisfy those changes. In other words, we are able to change what the module does</a:t>
            </a:r>
          </a:p>
          <a:p>
            <a:pPr marL="457200" indent="-457200">
              <a:lnSpc>
                <a:spcPct val="150000"/>
              </a:lnSpc>
              <a:buFont typeface="Arial" panose="020B0604020202020204" pitchFamily="34" charset="0"/>
              <a:buChar char="•"/>
            </a:pPr>
            <a:r>
              <a:rPr lang="en-IN" sz="2400" b="1" dirty="0">
                <a:latin typeface="+mj-lt"/>
              </a:rPr>
              <a:t>Closed for modification: </a:t>
            </a:r>
            <a:r>
              <a:rPr lang="en-IN" sz="2400" dirty="0">
                <a:latin typeface="+mj-lt"/>
              </a:rPr>
              <a:t>Extending the behaviour  of a module does not result in changes to the source or binary code of the module. The binary executable version of the module, whether in a linkable library, a DLL or a Java .jar remains untouched </a:t>
            </a:r>
          </a:p>
          <a:p>
            <a:pPr marL="457200" indent="-457200">
              <a:lnSpc>
                <a:spcPct val="150000"/>
              </a:lnSpc>
              <a:buFont typeface="Arial" panose="020B0604020202020204" pitchFamily="34" charset="0"/>
              <a:buChar char="•"/>
            </a:pPr>
            <a:endParaRPr lang="en-IN" sz="2400" dirty="0">
              <a:latin typeface="+mj-lt"/>
            </a:endParaRPr>
          </a:p>
        </p:txBody>
      </p:sp>
    </p:spTree>
    <p:extLst>
      <p:ext uri="{BB962C8B-B14F-4D97-AF65-F5344CB8AC3E}">
        <p14:creationId xmlns:p14="http://schemas.microsoft.com/office/powerpoint/2010/main" val="74975627"/>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Methods to provide extension</a:t>
            </a:r>
            <a:endParaRPr lang="en-IN" dirty="0"/>
          </a:p>
        </p:txBody>
      </p:sp>
      <p:sp>
        <p:nvSpPr>
          <p:cNvPr id="3" name="Text Placeholder 2"/>
          <p:cNvSpPr>
            <a:spLocks noGrp="1"/>
          </p:cNvSpPr>
          <p:nvPr>
            <p:ph type="body" sz="quarter" idx="10"/>
          </p:nvPr>
        </p:nvSpPr>
        <p:spPr>
          <a:xfrm>
            <a:off x="274638" y="1221157"/>
            <a:ext cx="11887199" cy="5093702"/>
          </a:xfrm>
        </p:spPr>
        <p:txBody>
          <a:bodyPr/>
          <a:lstStyle/>
          <a:p>
            <a:pPr marL="457200" indent="-457200">
              <a:buFont typeface="Arial" panose="020B0604020202020204" pitchFamily="34" charset="0"/>
              <a:buChar char="•"/>
            </a:pPr>
            <a:r>
              <a:rPr lang="en-IN" dirty="0">
                <a:latin typeface="+mj-lt"/>
              </a:rPr>
              <a:t>Any class that marks one of its members as virtual is open to extension</a:t>
            </a:r>
          </a:p>
          <a:p>
            <a:pPr marL="457200" indent="-457200">
              <a:buFont typeface="Arial" panose="020B0604020202020204" pitchFamily="34" charset="0"/>
              <a:buChar char="•"/>
            </a:pPr>
            <a:r>
              <a:rPr lang="en-IN" dirty="0">
                <a:latin typeface="+mj-lt"/>
              </a:rPr>
              <a:t>Abstract methods provides more flexible way for implementation</a:t>
            </a:r>
          </a:p>
          <a:p>
            <a:pPr marL="457200" indent="-457200">
              <a:buFont typeface="Arial" panose="020B0604020202020204" pitchFamily="34" charset="0"/>
              <a:buChar char="•"/>
            </a:pPr>
            <a:r>
              <a:rPr lang="en-IN" dirty="0">
                <a:latin typeface="+mj-lt"/>
              </a:rPr>
              <a:t>Interface Inheritance</a:t>
            </a:r>
          </a:p>
          <a:p>
            <a:endParaRPr lang="en-IN" dirty="0">
              <a:latin typeface="+mj-lt"/>
            </a:endParaRPr>
          </a:p>
          <a:p>
            <a:pPr algn="ctr"/>
            <a:endParaRPr lang="en-IN" dirty="0">
              <a:latin typeface="+mj-lt"/>
            </a:endParaRPr>
          </a:p>
          <a:p>
            <a:pPr algn="ctr"/>
            <a:r>
              <a:rPr lang="en-IN" sz="4400" i="1" dirty="0">
                <a:latin typeface="+mj-lt"/>
              </a:rPr>
              <a:t>“Design for inheritance or prohibit it”</a:t>
            </a:r>
          </a:p>
          <a:p>
            <a:endParaRPr lang="en-IN" dirty="0">
              <a:latin typeface="+mj-lt"/>
            </a:endParaRPr>
          </a:p>
        </p:txBody>
      </p:sp>
    </p:spTree>
    <p:extLst>
      <p:ext uri="{BB962C8B-B14F-4D97-AF65-F5344CB8AC3E}">
        <p14:creationId xmlns:p14="http://schemas.microsoft.com/office/powerpoint/2010/main" val="1389686005"/>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latin typeface="Calibri" panose="020F0502020204030204" pitchFamily="34" charset="0"/>
              </a:rPr>
              <a:t>To read more</a:t>
            </a:r>
            <a:endParaRPr lang="en-IN" dirty="0"/>
          </a:p>
        </p:txBody>
      </p:sp>
      <p:sp>
        <p:nvSpPr>
          <p:cNvPr id="3" name="Text Placeholder 2"/>
          <p:cNvSpPr>
            <a:spLocks noGrp="1"/>
          </p:cNvSpPr>
          <p:nvPr>
            <p:ph type="body" sz="quarter" idx="10"/>
          </p:nvPr>
        </p:nvSpPr>
        <p:spPr>
          <a:xfrm>
            <a:off x="274638" y="1221157"/>
            <a:ext cx="11887199" cy="3536353"/>
          </a:xfrm>
        </p:spPr>
        <p:txBody>
          <a:bodyPr/>
          <a:lstStyle/>
          <a:p>
            <a:pPr marL="457200" indent="-457200">
              <a:lnSpc>
                <a:spcPct val="150000"/>
              </a:lnSpc>
              <a:buFont typeface="Arial" panose="020B0604020202020204" pitchFamily="34" charset="0"/>
              <a:buChar char="•"/>
            </a:pPr>
            <a:r>
              <a:rPr lang="en-IN" dirty="0">
                <a:latin typeface="+mj-lt"/>
              </a:rPr>
              <a:t>The </a:t>
            </a:r>
            <a:r>
              <a:rPr lang="en-IN" dirty="0" err="1">
                <a:latin typeface="+mj-lt"/>
              </a:rPr>
              <a:t>Liskov</a:t>
            </a:r>
            <a:r>
              <a:rPr lang="en-IN" dirty="0">
                <a:latin typeface="+mj-lt"/>
              </a:rPr>
              <a:t> substitution principle</a:t>
            </a:r>
          </a:p>
          <a:p>
            <a:pPr marL="457200" indent="-457200">
              <a:lnSpc>
                <a:spcPct val="150000"/>
              </a:lnSpc>
              <a:buFont typeface="Arial" panose="020B0604020202020204" pitchFamily="34" charset="0"/>
              <a:buChar char="•"/>
            </a:pPr>
            <a:r>
              <a:rPr lang="en-IN" dirty="0">
                <a:latin typeface="+mj-lt"/>
              </a:rPr>
              <a:t>Interface segregation</a:t>
            </a:r>
          </a:p>
          <a:p>
            <a:pPr marL="457200" indent="-457200">
              <a:lnSpc>
                <a:spcPct val="150000"/>
              </a:lnSpc>
              <a:buFont typeface="Arial" panose="020B0604020202020204" pitchFamily="34" charset="0"/>
              <a:buChar char="•"/>
            </a:pPr>
            <a:r>
              <a:rPr lang="en-IN" dirty="0">
                <a:latin typeface="+mj-lt"/>
              </a:rPr>
              <a:t>Dependency Injection</a:t>
            </a:r>
          </a:p>
          <a:p>
            <a:pPr marL="457200" indent="-457200">
              <a:lnSpc>
                <a:spcPct val="150000"/>
              </a:lnSpc>
              <a:buFont typeface="Arial" panose="020B0604020202020204" pitchFamily="34" charset="0"/>
              <a:buChar char="•"/>
            </a:pPr>
            <a:endParaRPr lang="en-IN" dirty="0">
              <a:latin typeface="+mj-lt"/>
            </a:endParaRPr>
          </a:p>
        </p:txBody>
      </p:sp>
    </p:spTree>
    <p:extLst>
      <p:ext uri="{BB962C8B-B14F-4D97-AF65-F5344CB8AC3E}">
        <p14:creationId xmlns:p14="http://schemas.microsoft.com/office/powerpoint/2010/main" val="152317221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What is Agile Manifesto?</a:t>
            </a:r>
          </a:p>
        </p:txBody>
      </p:sp>
      <p:sp>
        <p:nvSpPr>
          <p:cNvPr id="3" name="Text Placeholder 2"/>
          <p:cNvSpPr>
            <a:spLocks noGrp="1"/>
          </p:cNvSpPr>
          <p:nvPr>
            <p:ph type="body" sz="quarter" idx="10"/>
          </p:nvPr>
        </p:nvSpPr>
        <p:spPr>
          <a:xfrm>
            <a:off x="350837" y="2125662"/>
            <a:ext cx="11887199" cy="3070071"/>
          </a:xfrm>
        </p:spPr>
        <p:txBody>
          <a:bodyPr/>
          <a:lstStyle/>
          <a:p>
            <a:pPr algn="ctr"/>
            <a:r>
              <a:rPr lang="en-IN" sz="3600" dirty="0"/>
              <a:t>Individuals and interactions </a:t>
            </a:r>
            <a:r>
              <a:rPr lang="en-IN" dirty="0"/>
              <a:t>over</a:t>
            </a:r>
            <a:r>
              <a:rPr lang="en-IN" sz="1800" dirty="0"/>
              <a:t> </a:t>
            </a:r>
            <a:r>
              <a:rPr lang="en-IN" sz="1800" dirty="0">
                <a:solidFill>
                  <a:schemeClr val="bg1">
                    <a:lumMod val="65000"/>
                  </a:schemeClr>
                </a:solidFill>
              </a:rPr>
              <a:t>processes and tools</a:t>
            </a:r>
          </a:p>
          <a:p>
            <a:pPr algn="ctr"/>
            <a:r>
              <a:rPr lang="en-IN" sz="3600" dirty="0"/>
              <a:t>Working software</a:t>
            </a:r>
            <a:r>
              <a:rPr lang="en-IN" dirty="0"/>
              <a:t> over </a:t>
            </a:r>
            <a:r>
              <a:rPr lang="en-IN" sz="1800" dirty="0">
                <a:solidFill>
                  <a:schemeClr val="bg1">
                    <a:lumMod val="65000"/>
                  </a:schemeClr>
                </a:solidFill>
              </a:rPr>
              <a:t>comprehensive documentation</a:t>
            </a:r>
          </a:p>
          <a:p>
            <a:pPr algn="ctr"/>
            <a:r>
              <a:rPr lang="en-IN" sz="3600" dirty="0"/>
              <a:t>Customer collaboration</a:t>
            </a:r>
            <a:r>
              <a:rPr lang="en-IN" dirty="0"/>
              <a:t> over </a:t>
            </a:r>
            <a:r>
              <a:rPr lang="en-IN" sz="1800" dirty="0">
                <a:solidFill>
                  <a:schemeClr val="bg1">
                    <a:lumMod val="65000"/>
                  </a:schemeClr>
                </a:solidFill>
              </a:rPr>
              <a:t>contract negotiation</a:t>
            </a:r>
          </a:p>
          <a:p>
            <a:pPr algn="ctr"/>
            <a:r>
              <a:rPr lang="en-IN" sz="3600" dirty="0"/>
              <a:t>Responding to change</a:t>
            </a:r>
            <a:r>
              <a:rPr lang="en-IN" dirty="0"/>
              <a:t> over </a:t>
            </a:r>
            <a:r>
              <a:rPr lang="en-IN" sz="1800" dirty="0">
                <a:solidFill>
                  <a:schemeClr val="bg1">
                    <a:lumMod val="65000"/>
                  </a:schemeClr>
                </a:solidFill>
              </a:rPr>
              <a:t>following a plan</a:t>
            </a:r>
          </a:p>
          <a:p>
            <a:endParaRPr lang="en-IN" dirty="0"/>
          </a:p>
        </p:txBody>
      </p:sp>
    </p:spTree>
    <p:extLst>
      <p:ext uri="{BB962C8B-B14F-4D97-AF65-F5344CB8AC3E}">
        <p14:creationId xmlns:p14="http://schemas.microsoft.com/office/powerpoint/2010/main" val="190201741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Agile Sprint Overview</a:t>
            </a:r>
          </a:p>
        </p:txBody>
      </p:sp>
      <p:grpSp>
        <p:nvGrpSpPr>
          <p:cNvPr id="4" name="Group 3"/>
          <p:cNvGrpSpPr/>
          <p:nvPr/>
        </p:nvGrpSpPr>
        <p:grpSpPr>
          <a:xfrm>
            <a:off x="427037" y="1439862"/>
            <a:ext cx="10748496" cy="4682750"/>
            <a:chOff x="838200" y="1153767"/>
            <a:chExt cx="10748496" cy="4682750"/>
          </a:xfrm>
        </p:grpSpPr>
        <p:sp>
          <p:nvSpPr>
            <p:cNvPr id="5" name="Rectangle 4"/>
            <p:cNvSpPr/>
            <p:nvPr/>
          </p:nvSpPr>
          <p:spPr>
            <a:xfrm>
              <a:off x="953036" y="1648496"/>
              <a:ext cx="1790164" cy="6697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953036" y="2415459"/>
              <a:ext cx="1790164" cy="66970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IN"/>
            </a:p>
          </p:txBody>
        </p:sp>
        <p:sp>
          <p:nvSpPr>
            <p:cNvPr id="7" name="Rectangle 6"/>
            <p:cNvSpPr/>
            <p:nvPr/>
          </p:nvSpPr>
          <p:spPr>
            <a:xfrm>
              <a:off x="953036" y="3182422"/>
              <a:ext cx="1790164" cy="66970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IN"/>
            </a:p>
          </p:txBody>
        </p:sp>
        <p:sp>
          <p:nvSpPr>
            <p:cNvPr id="8" name="Rectangle 7"/>
            <p:cNvSpPr/>
            <p:nvPr/>
          </p:nvSpPr>
          <p:spPr>
            <a:xfrm>
              <a:off x="953036" y="3949385"/>
              <a:ext cx="1790164" cy="66970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IN"/>
            </a:p>
          </p:txBody>
        </p:sp>
        <p:sp>
          <p:nvSpPr>
            <p:cNvPr id="9" name="Rectangle 8"/>
            <p:cNvSpPr/>
            <p:nvPr/>
          </p:nvSpPr>
          <p:spPr>
            <a:xfrm>
              <a:off x="3294845" y="3949385"/>
              <a:ext cx="1790164" cy="6697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0" name="Elbow Connector 16"/>
            <p:cNvCxnSpPr>
              <a:stCxn id="5" idx="3"/>
              <a:endCxn id="9" idx="0"/>
            </p:cNvCxnSpPr>
            <p:nvPr/>
          </p:nvCxnSpPr>
          <p:spPr>
            <a:xfrm>
              <a:off x="2743200" y="1983347"/>
              <a:ext cx="1446727" cy="196603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Right Arrow 17"/>
            <p:cNvSpPr/>
            <p:nvPr/>
          </p:nvSpPr>
          <p:spPr>
            <a:xfrm>
              <a:off x="5636654" y="4003114"/>
              <a:ext cx="1481071" cy="5622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ight Arrow 18"/>
            <p:cNvSpPr/>
            <p:nvPr/>
          </p:nvSpPr>
          <p:spPr>
            <a:xfrm>
              <a:off x="7117725" y="4003114"/>
              <a:ext cx="1481071" cy="5622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Curved Right Arrow 19"/>
            <p:cNvSpPr/>
            <p:nvPr/>
          </p:nvSpPr>
          <p:spPr>
            <a:xfrm rot="10800000">
              <a:off x="7117725" y="2226660"/>
              <a:ext cx="1620590" cy="224083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4" name="Curved Right Arrow 20"/>
            <p:cNvSpPr/>
            <p:nvPr/>
          </p:nvSpPr>
          <p:spPr>
            <a:xfrm>
              <a:off x="5566895" y="2415459"/>
              <a:ext cx="1620590" cy="224083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5" name="Curved Right Arrow 21"/>
            <p:cNvSpPr/>
            <p:nvPr/>
          </p:nvSpPr>
          <p:spPr>
            <a:xfrm rot="5400000">
              <a:off x="6782336" y="1306087"/>
              <a:ext cx="810296" cy="1029709"/>
            </a:xfrm>
            <a:prstGeom prst="curvedRightArrow">
              <a:avLst>
                <a:gd name="adj1" fmla="val 25000"/>
                <a:gd name="adj2" fmla="val 46752"/>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6" name="Smiley Face 15"/>
            <p:cNvSpPr/>
            <p:nvPr/>
          </p:nvSpPr>
          <p:spPr>
            <a:xfrm rot="276898">
              <a:off x="9500319" y="2306688"/>
              <a:ext cx="2086377" cy="2058144"/>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TextBox 16"/>
            <p:cNvSpPr txBox="1"/>
            <p:nvPr/>
          </p:nvSpPr>
          <p:spPr>
            <a:xfrm>
              <a:off x="838200" y="5190186"/>
              <a:ext cx="1905000" cy="369332"/>
            </a:xfrm>
            <a:prstGeom prst="rect">
              <a:avLst/>
            </a:prstGeom>
            <a:noFill/>
          </p:spPr>
          <p:txBody>
            <a:bodyPr wrap="square" rtlCol="0">
              <a:spAutoFit/>
            </a:bodyPr>
            <a:lstStyle/>
            <a:p>
              <a:pPr algn="ctr"/>
              <a:r>
                <a:rPr lang="en-IN" b="1" dirty="0"/>
                <a:t>Product Backlog</a:t>
              </a:r>
            </a:p>
          </p:txBody>
        </p:sp>
        <p:sp>
          <p:nvSpPr>
            <p:cNvPr id="18" name="TextBox 17"/>
            <p:cNvSpPr txBox="1"/>
            <p:nvPr/>
          </p:nvSpPr>
          <p:spPr>
            <a:xfrm>
              <a:off x="3237427" y="5190186"/>
              <a:ext cx="1905000" cy="369332"/>
            </a:xfrm>
            <a:prstGeom prst="rect">
              <a:avLst/>
            </a:prstGeom>
            <a:noFill/>
          </p:spPr>
          <p:txBody>
            <a:bodyPr wrap="square" rtlCol="0">
              <a:spAutoFit/>
            </a:bodyPr>
            <a:lstStyle/>
            <a:p>
              <a:pPr algn="ctr"/>
              <a:r>
                <a:rPr lang="en-IN" b="1" dirty="0"/>
                <a:t>Sprint Backlog</a:t>
              </a:r>
            </a:p>
          </p:txBody>
        </p:sp>
        <p:sp>
          <p:nvSpPr>
            <p:cNvPr id="19" name="TextBox 18"/>
            <p:cNvSpPr txBox="1"/>
            <p:nvPr/>
          </p:nvSpPr>
          <p:spPr>
            <a:xfrm>
              <a:off x="6234984" y="5190186"/>
              <a:ext cx="1905000" cy="646331"/>
            </a:xfrm>
            <a:prstGeom prst="rect">
              <a:avLst/>
            </a:prstGeom>
            <a:noFill/>
          </p:spPr>
          <p:txBody>
            <a:bodyPr wrap="square" rtlCol="0">
              <a:spAutoFit/>
            </a:bodyPr>
            <a:lstStyle/>
            <a:p>
              <a:pPr algn="ctr"/>
              <a:r>
                <a:rPr lang="en-IN" b="1" dirty="0"/>
                <a:t>Sprint</a:t>
              </a:r>
            </a:p>
            <a:p>
              <a:pPr algn="ctr"/>
              <a:r>
                <a:rPr lang="en-IN" b="1" dirty="0"/>
                <a:t>(1-4) weeks</a:t>
              </a:r>
            </a:p>
          </p:txBody>
        </p:sp>
        <p:sp>
          <p:nvSpPr>
            <p:cNvPr id="20" name="TextBox 19"/>
            <p:cNvSpPr txBox="1"/>
            <p:nvPr/>
          </p:nvSpPr>
          <p:spPr>
            <a:xfrm>
              <a:off x="9591007" y="5190186"/>
              <a:ext cx="1905000" cy="369332"/>
            </a:xfrm>
            <a:prstGeom prst="rect">
              <a:avLst/>
            </a:prstGeom>
            <a:noFill/>
          </p:spPr>
          <p:txBody>
            <a:bodyPr wrap="square" rtlCol="0">
              <a:spAutoFit/>
            </a:bodyPr>
            <a:lstStyle/>
            <a:p>
              <a:pPr algn="ctr"/>
              <a:r>
                <a:rPr lang="en-IN" b="1" dirty="0"/>
                <a:t>Release</a:t>
              </a:r>
            </a:p>
          </p:txBody>
        </p:sp>
        <p:sp>
          <p:nvSpPr>
            <p:cNvPr id="21" name="TextBox 20"/>
            <p:cNvSpPr txBox="1"/>
            <p:nvPr/>
          </p:nvSpPr>
          <p:spPr>
            <a:xfrm>
              <a:off x="7702339" y="1153767"/>
              <a:ext cx="1364388" cy="369332"/>
            </a:xfrm>
            <a:prstGeom prst="rect">
              <a:avLst/>
            </a:prstGeom>
            <a:noFill/>
          </p:spPr>
          <p:txBody>
            <a:bodyPr wrap="square" rtlCol="0">
              <a:spAutoFit/>
            </a:bodyPr>
            <a:lstStyle/>
            <a:p>
              <a:r>
                <a:rPr lang="en-IN" b="1" dirty="0"/>
                <a:t>Daily Work</a:t>
              </a:r>
            </a:p>
          </p:txBody>
        </p:sp>
      </p:grpSp>
    </p:spTree>
    <p:extLst>
      <p:ext uri="{BB962C8B-B14F-4D97-AF65-F5344CB8AC3E}">
        <p14:creationId xmlns:p14="http://schemas.microsoft.com/office/powerpoint/2010/main" val="407051554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Technical Debt</a:t>
            </a:r>
          </a:p>
        </p:txBody>
      </p:sp>
      <p:grpSp>
        <p:nvGrpSpPr>
          <p:cNvPr id="4" name="Group 3"/>
          <p:cNvGrpSpPr/>
          <p:nvPr/>
        </p:nvGrpSpPr>
        <p:grpSpPr>
          <a:xfrm>
            <a:off x="2408237" y="1820862"/>
            <a:ext cx="7060954" cy="4505840"/>
            <a:chOff x="2830066" y="1506022"/>
            <a:chExt cx="5953325" cy="4405381"/>
          </a:xfrm>
        </p:grpSpPr>
        <p:cxnSp>
          <p:nvCxnSpPr>
            <p:cNvPr id="5" name="Straight Connector 4"/>
            <p:cNvCxnSpPr/>
            <p:nvPr/>
          </p:nvCxnSpPr>
          <p:spPr>
            <a:xfrm>
              <a:off x="5859887" y="1906073"/>
              <a:ext cx="0" cy="400533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3642576" y="3708913"/>
              <a:ext cx="4690056" cy="36692"/>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404575" y="1506022"/>
              <a:ext cx="1236371" cy="369332"/>
            </a:xfrm>
            <a:prstGeom prst="rect">
              <a:avLst/>
            </a:prstGeom>
            <a:noFill/>
          </p:spPr>
          <p:txBody>
            <a:bodyPr wrap="square" rtlCol="0">
              <a:spAutoFit/>
            </a:bodyPr>
            <a:lstStyle/>
            <a:p>
              <a:r>
                <a:rPr lang="en-IN" b="1" dirty="0"/>
                <a:t>Reckless</a:t>
              </a:r>
            </a:p>
          </p:txBody>
        </p:sp>
        <p:sp>
          <p:nvSpPr>
            <p:cNvPr id="8" name="TextBox 7"/>
            <p:cNvSpPr txBox="1"/>
            <p:nvPr/>
          </p:nvSpPr>
          <p:spPr>
            <a:xfrm>
              <a:off x="6325909" y="1512472"/>
              <a:ext cx="1236371" cy="369332"/>
            </a:xfrm>
            <a:prstGeom prst="rect">
              <a:avLst/>
            </a:prstGeom>
            <a:noFill/>
          </p:spPr>
          <p:txBody>
            <a:bodyPr wrap="square" rtlCol="0">
              <a:spAutoFit/>
            </a:bodyPr>
            <a:lstStyle/>
            <a:p>
              <a:r>
                <a:rPr lang="en-IN" b="1" dirty="0"/>
                <a:t>Prudent</a:t>
              </a:r>
            </a:p>
          </p:txBody>
        </p:sp>
        <p:sp>
          <p:nvSpPr>
            <p:cNvPr id="9" name="TextBox 8"/>
            <p:cNvSpPr txBox="1"/>
            <p:nvPr/>
          </p:nvSpPr>
          <p:spPr>
            <a:xfrm>
              <a:off x="4031087" y="2859110"/>
              <a:ext cx="1609859" cy="646331"/>
            </a:xfrm>
            <a:prstGeom prst="rect">
              <a:avLst/>
            </a:prstGeom>
            <a:noFill/>
          </p:spPr>
          <p:txBody>
            <a:bodyPr wrap="square" rtlCol="0">
              <a:spAutoFit/>
            </a:bodyPr>
            <a:lstStyle/>
            <a:p>
              <a:r>
                <a:rPr lang="en-IN" dirty="0"/>
                <a:t>We don’t have time for design</a:t>
              </a:r>
            </a:p>
          </p:txBody>
        </p:sp>
        <p:sp>
          <p:nvSpPr>
            <p:cNvPr id="10" name="TextBox 9"/>
            <p:cNvSpPr txBox="1"/>
            <p:nvPr/>
          </p:nvSpPr>
          <p:spPr>
            <a:xfrm>
              <a:off x="6244107" y="2819753"/>
              <a:ext cx="2539284" cy="646331"/>
            </a:xfrm>
            <a:prstGeom prst="rect">
              <a:avLst/>
            </a:prstGeom>
            <a:noFill/>
          </p:spPr>
          <p:txBody>
            <a:bodyPr wrap="square" rtlCol="0">
              <a:spAutoFit/>
            </a:bodyPr>
            <a:lstStyle/>
            <a:p>
              <a:r>
                <a:rPr lang="en-IN" dirty="0"/>
                <a:t>We must ship now and deal with consequences</a:t>
              </a:r>
            </a:p>
          </p:txBody>
        </p:sp>
        <p:sp>
          <p:nvSpPr>
            <p:cNvPr id="11" name="TextBox 10"/>
            <p:cNvSpPr txBox="1"/>
            <p:nvPr/>
          </p:nvSpPr>
          <p:spPr>
            <a:xfrm>
              <a:off x="4031087" y="4673863"/>
              <a:ext cx="1676164" cy="369332"/>
            </a:xfrm>
            <a:prstGeom prst="rect">
              <a:avLst/>
            </a:prstGeom>
            <a:noFill/>
          </p:spPr>
          <p:txBody>
            <a:bodyPr wrap="none" rtlCol="0">
              <a:spAutoFit/>
            </a:bodyPr>
            <a:lstStyle/>
            <a:p>
              <a:r>
                <a:rPr lang="en-IN" dirty="0"/>
                <a:t>What’s Layering</a:t>
              </a:r>
            </a:p>
          </p:txBody>
        </p:sp>
        <p:sp>
          <p:nvSpPr>
            <p:cNvPr id="12" name="TextBox 11"/>
            <p:cNvSpPr txBox="1"/>
            <p:nvPr/>
          </p:nvSpPr>
          <p:spPr>
            <a:xfrm>
              <a:off x="6325909" y="4659911"/>
              <a:ext cx="2361159" cy="646331"/>
            </a:xfrm>
            <a:prstGeom prst="rect">
              <a:avLst/>
            </a:prstGeom>
            <a:noFill/>
          </p:spPr>
          <p:txBody>
            <a:bodyPr wrap="none" rtlCol="0">
              <a:spAutoFit/>
            </a:bodyPr>
            <a:lstStyle/>
            <a:p>
              <a:r>
                <a:rPr lang="en-IN" dirty="0"/>
                <a:t>Now we know how we </a:t>
              </a:r>
            </a:p>
            <a:p>
              <a:r>
                <a:rPr lang="en-IN" dirty="0"/>
                <a:t>should have done it</a:t>
              </a:r>
            </a:p>
          </p:txBody>
        </p:sp>
        <p:sp>
          <p:nvSpPr>
            <p:cNvPr id="13" name="TextBox 12"/>
            <p:cNvSpPr txBox="1"/>
            <p:nvPr/>
          </p:nvSpPr>
          <p:spPr>
            <a:xfrm>
              <a:off x="2830066" y="3357927"/>
              <a:ext cx="849656" cy="276999"/>
            </a:xfrm>
            <a:prstGeom prst="rect">
              <a:avLst/>
            </a:prstGeom>
            <a:noFill/>
          </p:spPr>
          <p:txBody>
            <a:bodyPr wrap="none" rtlCol="0">
              <a:spAutoFit/>
            </a:bodyPr>
            <a:lstStyle/>
            <a:p>
              <a:r>
                <a:rPr lang="en-IN" sz="1200" b="1" dirty="0"/>
                <a:t>Deliberate</a:t>
              </a:r>
            </a:p>
          </p:txBody>
        </p:sp>
        <p:sp>
          <p:nvSpPr>
            <p:cNvPr id="14" name="TextBox 13"/>
            <p:cNvSpPr txBox="1"/>
            <p:nvPr/>
          </p:nvSpPr>
          <p:spPr>
            <a:xfrm>
              <a:off x="2830066" y="3810577"/>
              <a:ext cx="933397" cy="276999"/>
            </a:xfrm>
            <a:prstGeom prst="rect">
              <a:avLst/>
            </a:prstGeom>
            <a:noFill/>
          </p:spPr>
          <p:txBody>
            <a:bodyPr wrap="none" rtlCol="0">
              <a:spAutoFit/>
            </a:bodyPr>
            <a:lstStyle/>
            <a:p>
              <a:r>
                <a:rPr lang="en-IN" sz="1200" b="1" dirty="0"/>
                <a:t>Inadvertent</a:t>
              </a:r>
            </a:p>
          </p:txBody>
        </p:sp>
      </p:grpSp>
    </p:spTree>
    <p:extLst>
      <p:ext uri="{BB962C8B-B14F-4D97-AF65-F5344CB8AC3E}">
        <p14:creationId xmlns:p14="http://schemas.microsoft.com/office/powerpoint/2010/main" val="218913353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Definition of Done</a:t>
            </a:r>
          </a:p>
        </p:txBody>
      </p:sp>
      <p:sp>
        <p:nvSpPr>
          <p:cNvPr id="3" name="Text Placeholder 2"/>
          <p:cNvSpPr>
            <a:spLocks noGrp="1"/>
          </p:cNvSpPr>
          <p:nvPr>
            <p:ph type="body" sz="quarter" idx="10"/>
          </p:nvPr>
        </p:nvSpPr>
        <p:spPr>
          <a:xfrm>
            <a:off x="274638" y="1221157"/>
            <a:ext cx="11887199" cy="4298100"/>
          </a:xfrm>
        </p:spPr>
        <p:txBody>
          <a:bodyPr/>
          <a:lstStyle/>
          <a:p>
            <a:pPr marL="457200" indent="-457200">
              <a:lnSpc>
                <a:spcPct val="150000"/>
              </a:lnSpc>
              <a:buFont typeface="Arial" panose="020B0604020202020204" pitchFamily="34" charset="0"/>
              <a:buChar char="•"/>
            </a:pPr>
            <a:r>
              <a:rPr lang="en-IN" dirty="0">
                <a:latin typeface="+mj-lt"/>
              </a:rPr>
              <a:t>“It’s done, I Just have to test it…”</a:t>
            </a:r>
          </a:p>
          <a:p>
            <a:pPr marL="457200" indent="-457200">
              <a:lnSpc>
                <a:spcPct val="150000"/>
              </a:lnSpc>
              <a:buFont typeface="Arial" panose="020B0604020202020204" pitchFamily="34" charset="0"/>
              <a:buChar char="•"/>
            </a:pPr>
            <a:r>
              <a:rPr lang="en-IN" dirty="0">
                <a:latin typeface="+mj-lt"/>
              </a:rPr>
              <a:t>“It’s done, but I found a defect that I need to fix”</a:t>
            </a:r>
          </a:p>
          <a:p>
            <a:pPr marL="457200" indent="-457200">
              <a:lnSpc>
                <a:spcPct val="150000"/>
              </a:lnSpc>
              <a:buFont typeface="Arial" panose="020B0604020202020204" pitchFamily="34" charset="0"/>
              <a:buChar char="•"/>
            </a:pPr>
            <a:r>
              <a:rPr lang="en-IN" dirty="0">
                <a:latin typeface="+mj-lt"/>
              </a:rPr>
              <a:t>“It’s done, but I’m not 100-percent happy with the design, so I’m going to change the interface”</a:t>
            </a:r>
          </a:p>
          <a:p>
            <a:pPr marL="457200" indent="-457200">
              <a:lnSpc>
                <a:spcPct val="150000"/>
              </a:lnSpc>
              <a:buFont typeface="Arial" panose="020B0604020202020204" pitchFamily="34" charset="0"/>
              <a:buChar char="•"/>
            </a:pPr>
            <a:endParaRPr lang="en-IN" dirty="0">
              <a:latin typeface="+mj-lt"/>
            </a:endParaRPr>
          </a:p>
        </p:txBody>
      </p:sp>
    </p:spTree>
    <p:extLst>
      <p:ext uri="{BB962C8B-B14F-4D97-AF65-F5344CB8AC3E}">
        <p14:creationId xmlns:p14="http://schemas.microsoft.com/office/powerpoint/2010/main" val="211786161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What goes wrong with Agile?</a:t>
            </a:r>
          </a:p>
        </p:txBody>
      </p:sp>
      <p:sp>
        <p:nvSpPr>
          <p:cNvPr id="3" name="Text Placeholder 2"/>
          <p:cNvSpPr>
            <a:spLocks noGrp="1"/>
          </p:cNvSpPr>
          <p:nvPr>
            <p:ph type="body" sz="quarter" idx="10"/>
          </p:nvPr>
        </p:nvSpPr>
        <p:spPr>
          <a:xfrm>
            <a:off x="274638" y="1221157"/>
            <a:ext cx="11887199" cy="3536353"/>
          </a:xfrm>
        </p:spPr>
        <p:txBody>
          <a:bodyPr/>
          <a:lstStyle/>
          <a:p>
            <a:pPr marL="457200" indent="-457200">
              <a:lnSpc>
                <a:spcPct val="150000"/>
              </a:lnSpc>
              <a:buFont typeface="Arial" panose="020B0604020202020204" pitchFamily="34" charset="0"/>
              <a:buChar char="•"/>
            </a:pPr>
            <a:r>
              <a:rPr lang="en-IN" dirty="0">
                <a:latin typeface="+mj-lt"/>
              </a:rPr>
              <a:t>Programmers population doubling every five years</a:t>
            </a:r>
          </a:p>
          <a:p>
            <a:pPr marL="457200" indent="-457200">
              <a:lnSpc>
                <a:spcPct val="150000"/>
              </a:lnSpc>
              <a:buFont typeface="Arial" panose="020B0604020202020204" pitchFamily="34" charset="0"/>
              <a:buChar char="•"/>
            </a:pPr>
            <a:r>
              <a:rPr lang="en-IN" dirty="0">
                <a:latin typeface="+mj-lt"/>
              </a:rPr>
              <a:t>Not for all projects</a:t>
            </a:r>
          </a:p>
          <a:p>
            <a:pPr marL="457200" indent="-457200">
              <a:lnSpc>
                <a:spcPct val="150000"/>
              </a:lnSpc>
              <a:buFont typeface="Arial" panose="020B0604020202020204" pitchFamily="34" charset="0"/>
              <a:buChar char="•"/>
            </a:pPr>
            <a:r>
              <a:rPr lang="en-IN" dirty="0">
                <a:latin typeface="+mj-lt"/>
              </a:rPr>
              <a:t>Bad Code/Maladaptive Code</a:t>
            </a:r>
          </a:p>
          <a:p>
            <a:pPr marL="457200" indent="-457200">
              <a:lnSpc>
                <a:spcPct val="150000"/>
              </a:lnSpc>
              <a:buFont typeface="Arial" panose="020B0604020202020204" pitchFamily="34" charset="0"/>
              <a:buChar char="•"/>
            </a:pPr>
            <a:endParaRPr lang="en-IN" dirty="0">
              <a:latin typeface="+mj-lt"/>
            </a:endParaRPr>
          </a:p>
        </p:txBody>
      </p:sp>
    </p:spTree>
    <p:extLst>
      <p:ext uri="{BB962C8B-B14F-4D97-AF65-F5344CB8AC3E}">
        <p14:creationId xmlns:p14="http://schemas.microsoft.com/office/powerpoint/2010/main" val="17471084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Symptoms of bad code?</a:t>
            </a:r>
          </a:p>
        </p:txBody>
      </p:sp>
      <p:sp>
        <p:nvSpPr>
          <p:cNvPr id="3" name="Text Placeholder 2"/>
          <p:cNvSpPr>
            <a:spLocks noGrp="1"/>
          </p:cNvSpPr>
          <p:nvPr>
            <p:ph type="body" sz="quarter" idx="10"/>
          </p:nvPr>
        </p:nvSpPr>
        <p:spPr>
          <a:xfrm>
            <a:off x="274638" y="1221157"/>
            <a:ext cx="11887199" cy="3536353"/>
          </a:xfrm>
        </p:spPr>
        <p:txBody>
          <a:bodyPr/>
          <a:lstStyle/>
          <a:p>
            <a:pPr marL="457200" indent="-457200">
              <a:lnSpc>
                <a:spcPct val="150000"/>
              </a:lnSpc>
              <a:buFont typeface="Arial" panose="020B0604020202020204" pitchFamily="34" charset="0"/>
              <a:buChar char="•"/>
            </a:pPr>
            <a:r>
              <a:rPr lang="en-IN" dirty="0">
                <a:latin typeface="+mj-lt"/>
              </a:rPr>
              <a:t>Rigidity</a:t>
            </a:r>
          </a:p>
          <a:p>
            <a:pPr marL="457200" indent="-457200">
              <a:lnSpc>
                <a:spcPct val="150000"/>
              </a:lnSpc>
              <a:buFont typeface="Arial" panose="020B0604020202020204" pitchFamily="34" charset="0"/>
              <a:buChar char="•"/>
            </a:pPr>
            <a:r>
              <a:rPr lang="en-IN" dirty="0">
                <a:latin typeface="+mj-lt"/>
              </a:rPr>
              <a:t>Fragility</a:t>
            </a:r>
          </a:p>
          <a:p>
            <a:pPr marL="457200" indent="-457200">
              <a:lnSpc>
                <a:spcPct val="150000"/>
              </a:lnSpc>
              <a:buFont typeface="Arial" panose="020B0604020202020204" pitchFamily="34" charset="0"/>
              <a:buChar char="•"/>
            </a:pPr>
            <a:r>
              <a:rPr lang="en-IN" dirty="0">
                <a:latin typeface="+mj-lt"/>
              </a:rPr>
              <a:t>Coupling</a:t>
            </a:r>
          </a:p>
          <a:p>
            <a:pPr marL="457200" indent="-457200">
              <a:lnSpc>
                <a:spcPct val="150000"/>
              </a:lnSpc>
              <a:buFont typeface="Arial" panose="020B0604020202020204" pitchFamily="34" charset="0"/>
              <a:buChar char="•"/>
            </a:pPr>
            <a:endParaRPr lang="en-IN" dirty="0">
              <a:latin typeface="+mj-lt"/>
            </a:endParaRPr>
          </a:p>
        </p:txBody>
      </p:sp>
    </p:spTree>
    <p:extLst>
      <p:ext uri="{BB962C8B-B14F-4D97-AF65-F5344CB8AC3E}">
        <p14:creationId xmlns:p14="http://schemas.microsoft.com/office/powerpoint/2010/main" val="359451779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Text Placeholder 2"/>
          <p:cNvSpPr>
            <a:spLocks noGrp="1"/>
          </p:cNvSpPr>
          <p:nvPr>
            <p:ph type="body" sz="quarter" idx="10"/>
          </p:nvPr>
        </p:nvSpPr>
        <p:spPr>
          <a:xfrm>
            <a:off x="2636837" y="3573462"/>
            <a:ext cx="7620000" cy="641714"/>
          </a:xfrm>
        </p:spPr>
        <p:txBody>
          <a:bodyPr/>
          <a:lstStyle/>
          <a:p>
            <a:r>
              <a:rPr lang="en-IN" sz="3200" dirty="0"/>
              <a:t>Dependencies and Layering</a:t>
            </a:r>
            <a:endParaRPr lang="en-IN" dirty="0"/>
          </a:p>
        </p:txBody>
      </p:sp>
    </p:spTree>
    <p:extLst>
      <p:ext uri="{BB962C8B-B14F-4D97-AF65-F5344CB8AC3E}">
        <p14:creationId xmlns:p14="http://schemas.microsoft.com/office/powerpoint/2010/main" val="254184748"/>
      </p:ext>
    </p:extLst>
  </p:cSld>
  <p:clrMapOvr>
    <a:masterClrMapping/>
  </p:clrMapOvr>
  <p:transition>
    <p:fade/>
  </p:transition>
</p:sld>
</file>

<file path=ppt/theme/theme1.xml><?xml version="1.0" encoding="utf-8"?>
<a:theme xmlns:a="http://schemas.openxmlformats.org/drawingml/2006/main" name="Connect_2016_Template_Light">
  <a:themeElements>
    <a:clrScheme name="Custom 2">
      <a:dk1>
        <a:srgbClr val="505050"/>
      </a:dk1>
      <a:lt1>
        <a:srgbClr val="FFFFFF"/>
      </a:lt1>
      <a:dk2>
        <a:srgbClr val="0078D7"/>
      </a:dk2>
      <a:lt2>
        <a:srgbClr val="FFFFFF"/>
      </a:lt2>
      <a:accent1>
        <a:srgbClr val="0078D7"/>
      </a:accent1>
      <a:accent2>
        <a:srgbClr val="5C2D91"/>
      </a:accent2>
      <a:accent3>
        <a:srgbClr val="008272"/>
      </a:accent3>
      <a:accent4>
        <a:srgbClr val="D2D2D2"/>
      </a:accent4>
      <a:accent5>
        <a:srgbClr val="737373"/>
      </a:accent5>
      <a:accent6>
        <a:srgbClr val="50505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New Features in CSharp 7.0.potx" id="{BE6ECBF8-5DC6-4C48-8A88-AED5A4ECCAA8}" vid="{1FF4E5EF-A7EE-42D8-BBEA-D087044C36FF}"/>
    </a:ext>
  </a:extLst>
</a:theme>
</file>

<file path=ppt/theme/theme2.xml><?xml version="1.0" encoding="utf-8"?>
<a:theme xmlns:a="http://schemas.openxmlformats.org/drawingml/2006/main" name="Connect_2016_Template_Dark">
  <a:themeElements>
    <a:clrScheme name="Custom 1">
      <a:dk1>
        <a:srgbClr val="505050"/>
      </a:dk1>
      <a:lt1>
        <a:srgbClr val="FFFFFF"/>
      </a:lt1>
      <a:dk2>
        <a:srgbClr val="0078D7"/>
      </a:dk2>
      <a:lt2>
        <a:srgbClr val="FFFFFF"/>
      </a:lt2>
      <a:accent1>
        <a:srgbClr val="0078D7"/>
      </a:accent1>
      <a:accent2>
        <a:srgbClr val="5C2D91"/>
      </a:accent2>
      <a:accent3>
        <a:srgbClr val="008272"/>
      </a:accent3>
      <a:accent4>
        <a:srgbClr val="D2D2D2"/>
      </a:accent4>
      <a:accent5>
        <a:srgbClr val="00BCF2"/>
      </a:accent5>
      <a:accent6>
        <a:srgbClr val="737373"/>
      </a:accent6>
      <a:hlink>
        <a:srgbClr val="0078D7"/>
      </a:hlink>
      <a:folHlink>
        <a:srgbClr val="0078D7"/>
      </a:folHlink>
    </a:clrScheme>
    <a:fontScheme name="Custom 2">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New Features in CSharp 7.0.potx" id="{BE6ECBF8-5DC6-4C48-8A88-AED5A4ECCAA8}" vid="{C3BAF28A-4E63-4DB5-8E37-36491662522A}"/>
    </a:ext>
  </a:extLst>
</a:theme>
</file>

<file path=ppt/theme/theme3.xml><?xml version="1.0" encoding="utf-8"?>
<a:theme xmlns:a="http://schemas.openxmlformats.org/drawingml/2006/main" name="Generic Content">
  <a:themeElements>
    <a:clrScheme name="Cloud Campaign">
      <a:dk1>
        <a:srgbClr val="616161"/>
      </a:dk1>
      <a:lt1>
        <a:sysClr val="window" lastClr="FFFFFF"/>
      </a:lt1>
      <a:dk2>
        <a:srgbClr val="341547"/>
      </a:dk2>
      <a:lt2>
        <a:srgbClr val="541868"/>
      </a:lt2>
      <a:accent1>
        <a:srgbClr val="8A3986"/>
      </a:accent1>
      <a:accent2>
        <a:srgbClr val="2FAFE9"/>
      </a:accent2>
      <a:accent3>
        <a:srgbClr val="1B5CA9"/>
      </a:accent3>
      <a:accent4>
        <a:srgbClr val="F8C710"/>
      </a:accent4>
      <a:accent5>
        <a:srgbClr val="F17719"/>
      </a:accent5>
      <a:accent6>
        <a:srgbClr val="D52D1A"/>
      </a:accent6>
      <a:hlink>
        <a:srgbClr val="1B5CA9"/>
      </a:hlink>
      <a:folHlink>
        <a:srgbClr val="61625E"/>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182880" tIns="146304" rIns="182880" bIns="146304" rtlCol="0">
        <a:spAutoFit/>
      </a:bodyPr>
      <a:lstStyle>
        <a:defPPr>
          <a:lnSpc>
            <a:spcPct val="90000"/>
          </a:lnSpc>
          <a:defRPr sz="2400" dirty="0"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New Features in CSharp 7.0.potx" id="{BE6ECBF8-5DC6-4C48-8A88-AED5A4ECCAA8}" vid="{B4F816B8-EA9C-41C8-8CE0-884B13230C62}"/>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995</Words>
  <Application>Microsoft Office PowerPoint</Application>
  <PresentationFormat>Custom</PresentationFormat>
  <Paragraphs>181</Paragraphs>
  <Slides>29</Slides>
  <Notes>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29</vt:i4>
      </vt:variant>
    </vt:vector>
  </HeadingPairs>
  <TitlesOfParts>
    <vt:vector size="38" baseType="lpstr">
      <vt:lpstr>Arial</vt:lpstr>
      <vt:lpstr>Calibri</vt:lpstr>
      <vt:lpstr>Consolas</vt:lpstr>
      <vt:lpstr>Segoe UI</vt:lpstr>
      <vt:lpstr>Segoe UI Light</vt:lpstr>
      <vt:lpstr>Wingdings</vt:lpstr>
      <vt:lpstr>Connect_2016_Template_Light</vt:lpstr>
      <vt:lpstr>Connect_2016_Template_Dark</vt:lpstr>
      <vt:lpstr>Generic Content</vt:lpstr>
      <vt:lpstr>Adaptive Code                 16.02.2017</vt:lpstr>
      <vt:lpstr>Agenda  </vt:lpstr>
      <vt:lpstr>What is Agile Manifesto?</vt:lpstr>
      <vt:lpstr>Agile Sprint Overview</vt:lpstr>
      <vt:lpstr>Technical Debt</vt:lpstr>
      <vt:lpstr>Definition of Done</vt:lpstr>
      <vt:lpstr>What goes wrong with Agile?</vt:lpstr>
      <vt:lpstr>Symptoms of bad code?</vt:lpstr>
      <vt:lpstr>PowerPoint Presentation</vt:lpstr>
      <vt:lpstr>What is dependency?</vt:lpstr>
      <vt:lpstr>Different types of dependency</vt:lpstr>
      <vt:lpstr>Manage Dependencies</vt:lpstr>
      <vt:lpstr>new() code smell</vt:lpstr>
      <vt:lpstr>Refined Version</vt:lpstr>
      <vt:lpstr>Entourage anti pattern</vt:lpstr>
      <vt:lpstr>Stairway Pattern</vt:lpstr>
      <vt:lpstr>Stairway Pattern</vt:lpstr>
      <vt:lpstr>Layering</vt:lpstr>
      <vt:lpstr>Sample Component</vt:lpstr>
      <vt:lpstr>Two Layers</vt:lpstr>
      <vt:lpstr>Three Layers</vt:lpstr>
      <vt:lpstr>Command Query Responsibility Segregation</vt:lpstr>
      <vt:lpstr>PowerPoint Presentation</vt:lpstr>
      <vt:lpstr>Single Responsibility Principle</vt:lpstr>
      <vt:lpstr>What the code does</vt:lpstr>
      <vt:lpstr>Circumstances that it will change</vt:lpstr>
      <vt:lpstr>The Open Closed Principle</vt:lpstr>
      <vt:lpstr>Methods to provide extension</vt:lpstr>
      <vt:lpstr>To read more</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2016-11-11T17:12:51Z</dcterms:created>
  <dcterms:modified xsi:type="dcterms:W3CDTF">2017-08-08T08:49:51Z</dcterms:modified>
  <cp:category/>
</cp:coreProperties>
</file>