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90" r:id="rId2"/>
  </p:sldMasterIdLst>
  <p:notesMasterIdLst>
    <p:notesMasterId r:id="rId14"/>
  </p:notesMasterIdLst>
  <p:handoutMasterIdLst>
    <p:handoutMasterId r:id="rId15"/>
  </p:handoutMasterIdLst>
  <p:sldIdLst>
    <p:sldId id="257" r:id="rId3"/>
    <p:sldId id="337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2283" autoAdjust="0"/>
  </p:normalViewPr>
  <p:slideViewPr>
    <p:cSldViewPr snapToGrid="0">
      <p:cViewPr varScale="1">
        <p:scale>
          <a:sx n="82" d="100"/>
          <a:sy n="82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E6D7-D11D-4329-896E-2B9CF9C3DEE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A5F2A-FB3B-45BA-BA4A-F4837916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C5FEB-099F-4E52-B590-D04C566AE3B6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6BEF-0D01-42CD-AF49-6C72D33EA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2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1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6BEF-0D01-42CD-AF49-6C72D33EA4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1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2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50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5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4" y="2906011"/>
            <a:ext cx="10034748" cy="89966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4721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26151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0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7" y="6367522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14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-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invGray">
          <a:xfrm>
            <a:off x="423779" y="6372063"/>
            <a:ext cx="1025270" cy="22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8" y="385232"/>
            <a:ext cx="3119224" cy="499946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5882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70145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- 3">
    <p:bg>
      <p:bgPr>
        <a:solidFill>
          <a:srgbClr val="008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6126438"/>
            <a:ext cx="12192000" cy="739344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invGray">
          <a:xfrm>
            <a:off x="423779" y="6372063"/>
            <a:ext cx="1025270" cy="224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8" y="385232"/>
            <a:ext cx="3119224" cy="499946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4080" y="3877588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Name</a:t>
            </a:r>
          </a:p>
        </p:txBody>
      </p:sp>
      <p:sp>
        <p:nvSpPr>
          <p:cNvPr id="14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7058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5882" dirty="0">
                <a:solidFill>
                  <a:schemeClr val="bg1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574597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046" y="1186356"/>
            <a:ext cx="10906502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4271743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" y="6118656"/>
            <a:ext cx="12191999" cy="739344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01600" dist="12700" dir="16200000" rotWithShape="0">
              <a:prstClr val="black">
                <a:alpha val="3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42" y="6308305"/>
            <a:ext cx="2393633" cy="3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2998896" y="477"/>
            <a:ext cx="9172873" cy="685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2189" y="2084172"/>
            <a:ext cx="5563811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2269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Pla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32189" y="2084172"/>
            <a:ext cx="5563811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359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-50 Right Phot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345" y="1217195"/>
            <a:ext cx="5154444" cy="1973570"/>
          </a:xfrm>
        </p:spPr>
        <p:txBody>
          <a:bodyPr wrap="square">
            <a:spAutoFit/>
          </a:bodyPr>
          <a:lstStyle>
            <a:lvl1pPr>
              <a:defRPr sz="647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1000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03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20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03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409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2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Microso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44" y="2882374"/>
            <a:ext cx="4482512" cy="9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4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18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 (4)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117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69241" y="1783454"/>
            <a:ext cx="11655840" cy="205124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7981" indent="0">
              <a:buNone/>
              <a:defRPr sz="1959">
                <a:solidFill>
                  <a:schemeClr val="tx1"/>
                </a:solidFill>
              </a:defRPr>
            </a:lvl2pPr>
            <a:lvl3pPr marL="219185" indent="0">
              <a:buNone/>
              <a:defRPr sz="1959">
                <a:solidFill>
                  <a:schemeClr val="tx1"/>
                </a:solidFill>
              </a:defRPr>
            </a:lvl3pPr>
            <a:lvl4pPr marL="466351" indent="0">
              <a:buNone/>
              <a:defRPr sz="1763">
                <a:solidFill>
                  <a:schemeClr val="tx1"/>
                </a:solidFill>
              </a:defRPr>
            </a:lvl4pPr>
            <a:lvl5pPr marL="724400" indent="0">
              <a:buNone/>
              <a:defRPr sz="176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83083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" y="478"/>
            <a:ext cx="12191999" cy="65156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>
            <a:outerShdw blurRad="25400" dist="12700" dir="5400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5761" tIns="140609" rIns="175761" bIns="14060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609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07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26" y="211594"/>
            <a:ext cx="1164345" cy="249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76" y="6106055"/>
            <a:ext cx="3007584" cy="35335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5784115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19" name="Picture 18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3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4244" y="6145541"/>
            <a:ext cx="1344637" cy="287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2749" y="353708"/>
            <a:ext cx="3119224" cy="499946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5985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- Conn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03537" y="515206"/>
            <a:ext cx="3119224" cy="49994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9860610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6" y="3878574"/>
            <a:ext cx="9860611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4244" y="614554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8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5306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353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558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6399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339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2353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80547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6984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58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784" y="2906011"/>
            <a:ext cx="10034748" cy="899665"/>
          </a:xfrm>
        </p:spPr>
        <p:txBody>
          <a:bodyPr anchor="ctr" anchorCtr="0"/>
          <a:lstStyle>
            <a:lvl1pPr algn="l"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24036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544080" y="2073276"/>
            <a:ext cx="9179004" cy="1804311"/>
          </a:xfrm>
          <a:prstGeom prst="rect">
            <a:avLst/>
          </a:prstGeom>
        </p:spPr>
        <p:txBody>
          <a:bodyPr lIns="146304" tIns="9144" rIns="146304" bIns="9144" anchor="b" anchorCtr="0"/>
          <a:lstStyle>
            <a:lvl1pPr marL="0" indent="0">
              <a:spcBef>
                <a:spcPts val="0"/>
              </a:spcBef>
              <a:buNone/>
              <a:defRPr sz="5882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Demo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4080" y="3869805"/>
            <a:ext cx="9179003" cy="651821"/>
          </a:xfrm>
          <a:prstGeom prst="rect">
            <a:avLst/>
          </a:prstGeom>
          <a:noFill/>
        </p:spPr>
        <p:txBody>
          <a:bodyPr wrap="square" lIns="146304" tIns="109728" rIns="146304" bIns="109728">
            <a:sp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3537" y="6013079"/>
            <a:ext cx="3119224" cy="49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5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1792" y="6145541"/>
            <a:ext cx="1344637" cy="287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7" y="6013079"/>
            <a:ext cx="3119224" cy="499946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640658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148300" y="149903"/>
            <a:ext cx="9172873" cy="68575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2687" y="1186356"/>
            <a:ext cx="10968755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9687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ransmis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10000"/>
          </a:blip>
          <a:srcRect t="43378" r="43213" b="10783"/>
          <a:stretch/>
        </p:blipFill>
        <p:spPr>
          <a:xfrm>
            <a:off x="3148300" y="149903"/>
            <a:ext cx="9172873" cy="685752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3344" y="2084172"/>
            <a:ext cx="11429417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37695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5794" y="2084172"/>
            <a:ext cx="11429417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21239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71162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93346" y="1217195"/>
            <a:ext cx="5229144" cy="1973570"/>
          </a:xfrm>
        </p:spPr>
        <p:txBody>
          <a:bodyPr wrap="square">
            <a:spAutoFit/>
          </a:bodyPr>
          <a:lstStyle>
            <a:lvl1pPr>
              <a:defRPr sz="647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1000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6197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73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441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4823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nect logo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8785" y="2967842"/>
            <a:ext cx="5754430" cy="922315"/>
          </a:xfrm>
          <a:prstGeom prst="rect">
            <a:avLst/>
          </a:prstGeom>
        </p:spPr>
      </p:pic>
      <p:pic>
        <p:nvPicPr>
          <p:cNvPr id="9" name="MS 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282259" y="6011681"/>
            <a:ext cx="1344637" cy="2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icrosoft">
    <p:bg>
      <p:bgPr>
        <a:solidFill>
          <a:srgbClr val="50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854121" y="2887043"/>
            <a:ext cx="4483757" cy="959394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solidFill>
                  <a:schemeClr val="bg1"/>
                </a:solidFill>
                <a:cs typeface="Segoe UI" pitchFamily="34" charset="0"/>
              </a:rPr>
              <a:t>© 2016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063830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0" y="5725636"/>
            <a:ext cx="12192000" cy="1132364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" name="MS logo whit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3939" y="6145541"/>
            <a:ext cx="1344637" cy="287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alphaModFix amt="10000"/>
          </a:blip>
          <a:srcRect t="43378" r="43213" b="10783"/>
          <a:stretch/>
        </p:blipFill>
        <p:spPr>
          <a:xfrm>
            <a:off x="3003565" y="477"/>
            <a:ext cx="9172873" cy="6857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537" y="515206"/>
            <a:ext cx="3119224" cy="49994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43147" y="2084187"/>
            <a:ext cx="5552853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3147" y="3878574"/>
            <a:ext cx="5552854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01199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2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31817"/>
            <a:ext cx="5826760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84" y="160923"/>
            <a:ext cx="170973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3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2041060"/>
            <a:ext cx="5826760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0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2040141"/>
            <a:ext cx="5826760" cy="2052030"/>
          </a:xfrm>
        </p:spPr>
        <p:txBody>
          <a:bodyPr wrap="square"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306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2040141"/>
            <a:ext cx="5826760" cy="2052030"/>
          </a:xfrm>
        </p:spPr>
        <p:txBody>
          <a:bodyPr wrap="square"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9240" y="289511"/>
            <a:ext cx="5826759" cy="899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922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980" baseline="0" dirty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98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577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712" r:id="rId29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marL="336145" marR="0" lvl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Edit Master text styles</a:t>
            </a:r>
          </a:p>
          <a:p>
            <a:pPr marL="336145" marR="0" lvl="1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Second level</a:t>
            </a:r>
          </a:p>
          <a:p>
            <a:pPr marL="336145" marR="0" lvl="2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Third level</a:t>
            </a:r>
          </a:p>
          <a:p>
            <a:pPr marL="336145" marR="0" lvl="3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Fourth level</a:t>
            </a:r>
          </a:p>
          <a:p>
            <a:pPr marL="336145" marR="0" lvl="4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</a:pPr>
            <a:r>
              <a:rPr lang="en-US"/>
              <a:t>Fifth level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65" name="Group 64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67" name="Group 66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74" name="Rectangle 73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5" name="Rectangle 74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 dirty="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6" name="Rectangle 75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 dirty="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7" name="Rectangle 76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8" name="Rectangle 77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79" name="Rectangle 78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68" name="Group 67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71" name="Rectangle 70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 dirty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72" name="Rectangle 71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73" name="Rectangle 72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 dirty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 dirty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69" name="TextBox 68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solidFill>
                      <a:schemeClr val="bg1"/>
                    </a:solidFill>
                  </a:rPr>
                  <a:t>Main colors</a:t>
                </a:r>
              </a:p>
            </p:txBody>
          </p:sp>
          <p:sp>
            <p:nvSpPr>
              <p:cNvPr id="70" name="TextBox 69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 dirty="0">
                    <a:solidFill>
                      <a:schemeClr val="bg1"/>
                    </a:solidFill>
                  </a:rPr>
                  <a:t>Secondary colors (use only when</a:t>
                </a:r>
                <a:r>
                  <a:rPr lang="en-US" sz="980" baseline="0" dirty="0">
                    <a:solidFill>
                      <a:schemeClr val="bg1"/>
                    </a:solidFill>
                  </a:rPr>
                  <a:t> necessary)</a:t>
                </a:r>
                <a:endParaRPr lang="en-US" sz="98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6" name="Rectangle 65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 dirty="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288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3921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lang="en-US" sz="2353" kern="1200" spc="0" baseline="0" dirty="0" smtClean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147" y="2084187"/>
            <a:ext cx="10699619" cy="1793090"/>
          </a:xfrm>
        </p:spPr>
        <p:txBody>
          <a:bodyPr>
            <a:normAutofit/>
          </a:bodyPr>
          <a:lstStyle/>
          <a:p>
            <a:pPr algn="ctr"/>
            <a:r>
              <a:rPr lang="en-GB" sz="5300" b="1" dirty="0"/>
              <a:t>A Deep Dive into Logic Apps</a:t>
            </a:r>
            <a:br>
              <a:rPr lang="en-US" b="1" dirty="0"/>
            </a:br>
            <a:r>
              <a:rPr lang="en-US" b="1" dirty="0"/>
              <a:t>                        </a:t>
            </a:r>
            <a:r>
              <a:rPr lang="en-US" sz="3600" b="1" dirty="0"/>
              <a:t>03.08.2017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>
          <a:xfrm>
            <a:off x="543147" y="3878574"/>
            <a:ext cx="6282196" cy="1792326"/>
          </a:xfrm>
        </p:spPr>
        <p:txBody>
          <a:bodyPr/>
          <a:lstStyle/>
          <a:p>
            <a:pPr fontAlgn="base"/>
            <a:r>
              <a:rPr lang="en-IN" dirty="0"/>
              <a:t>Sunny Sharma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14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52962" y="2990953"/>
            <a:ext cx="4080023" cy="683264"/>
          </a:xfrm>
        </p:spPr>
        <p:txBody>
          <a:bodyPr/>
          <a:lstStyle/>
          <a:p>
            <a:r>
              <a:rPr lang="en-GB" sz="3600" dirty="0"/>
              <a:t>Q &amp; 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96660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43656" y="3073015"/>
            <a:ext cx="3107007" cy="683264"/>
          </a:xfrm>
        </p:spPr>
        <p:txBody>
          <a:bodyPr/>
          <a:lstStyle/>
          <a:p>
            <a:r>
              <a:rPr lang="en-GB" sz="3600" dirty="0"/>
              <a:t>Thank you!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21780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We will discuss: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3761030"/>
          </a:xfrm>
        </p:spPr>
        <p:txBody>
          <a:bodyPr/>
          <a:lstStyle/>
          <a:p>
            <a:pPr marL="609585" indent="-507987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Workflow Schema Definition</a:t>
            </a:r>
          </a:p>
          <a:p>
            <a:pPr marL="609585" indent="-507987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Triggers</a:t>
            </a:r>
          </a:p>
          <a:p>
            <a:pPr marL="609585" indent="-507987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Flow Controls</a:t>
            </a:r>
          </a:p>
          <a:p>
            <a:pPr marL="609585" indent="-507987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Monitoring</a:t>
            </a:r>
          </a:p>
          <a:p>
            <a:pPr marL="609585" indent="-507987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GB" sz="2800" dirty="0">
                <a:latin typeface="+mj-lt"/>
              </a:rPr>
              <a:t>Visual Studio Tooling for Logic Apps</a:t>
            </a:r>
          </a:p>
        </p:txBody>
      </p:sp>
    </p:spTree>
    <p:extLst>
      <p:ext uri="{BB962C8B-B14F-4D97-AF65-F5344CB8AC3E}">
        <p14:creationId xmlns:p14="http://schemas.microsoft.com/office/powerpoint/2010/main" val="58681710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Workflow Schema Definition</a:t>
            </a:r>
            <a:endParaRPr lang="en-IN" dirty="0"/>
          </a:p>
        </p:txBody>
      </p:sp>
      <p:sp>
        <p:nvSpPr>
          <p:cNvPr id="4" name="Shape 147"/>
          <p:cNvSpPr txBox="1">
            <a:spLocks/>
          </p:cNvSpPr>
          <p:nvPr/>
        </p:nvSpPr>
        <p:spPr>
          <a:xfrm>
            <a:off x="1711341" y="1963390"/>
            <a:ext cx="9385200" cy="45384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{ 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"$schema": "&lt;location of the JSON schema file&gt;", 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</a:t>
            </a:r>
            <a:r>
              <a:rPr lang="en-GB" sz="2267" dirty="0" err="1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contentVersion</a:t>
            </a: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": "&lt;specifies the version of the definition&gt;", 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"parameters": { &lt;list of input parameters&gt; },  // max 50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"triggers": [ { &lt;definition-of-flow-triggers&gt; } ],  // max 250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"actions": [ { &lt;definition-of-flow-actions&gt; } ],  // max 250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          "outputs": { &lt;output-of-definition&gt; }     // max 10</a:t>
            </a:r>
          </a:p>
          <a:p>
            <a:pPr>
              <a:buFont typeface="Arial" pitchFamily="34" charset="0"/>
              <a:buNone/>
            </a:pPr>
            <a:r>
              <a:rPr lang="en-GB" sz="2267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}</a:t>
            </a:r>
          </a:p>
          <a:p>
            <a:pPr>
              <a:buFont typeface="Arial" pitchFamily="34" charset="0"/>
              <a:buNone/>
            </a:pPr>
            <a:endParaRPr lang="en-GB" sz="2267" dirty="0">
              <a:solidFill>
                <a:schemeClr val="tx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  <p:extLst>
      <p:ext uri="{BB962C8B-B14F-4D97-AF65-F5344CB8AC3E}">
        <p14:creationId xmlns:p14="http://schemas.microsoft.com/office/powerpoint/2010/main" val="299897790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Triggers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5085" y="2135168"/>
            <a:ext cx="11653522" cy="118186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A trigger specifies the calls that can initiate a run of your logic app workflow</a:t>
            </a:r>
          </a:p>
        </p:txBody>
      </p:sp>
    </p:spTree>
    <p:extLst>
      <p:ext uri="{BB962C8B-B14F-4D97-AF65-F5344CB8AC3E}">
        <p14:creationId xmlns:p14="http://schemas.microsoft.com/office/powerpoint/2010/main" val="361392842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Parameters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1701414"/>
            <a:ext cx="11653522" cy="172951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place holders to keep the values that are subject to change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545817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Output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1558" y="1888983"/>
            <a:ext cx="11653522" cy="1181862"/>
          </a:xfrm>
        </p:spPr>
        <p:txBody>
          <a:bodyPr/>
          <a:lstStyle/>
          <a:p>
            <a:r>
              <a:rPr lang="en-GB" sz="3600" dirty="0">
                <a:solidFill>
                  <a:schemeClr val="tx1"/>
                </a:solidFill>
              </a:rPr>
              <a:t>place holders to keep the values that are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22132558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Flow Controls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317183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For Each Loop - can iterate </a:t>
            </a:r>
            <a:r>
              <a:rPr lang="en-IN" dirty="0" err="1"/>
              <a:t>upto</a:t>
            </a:r>
            <a:r>
              <a:rPr lang="en-IN" dirty="0"/>
              <a:t> 5000 actions, in parallel.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Do  Until Loop -  exit by Timeout/Iteration Count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 err="1"/>
              <a:t>SplitOn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465017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Monitoring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56985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/>
              <a:t>Logic Apps Tooling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33709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Azure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Azure PowerShell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Azure CLI tools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Azure Resource Manager templates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dirty="0"/>
              <a:t>Visual Studio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02544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nnect_2016_Template_Light">
  <a:themeElements>
    <a:clrScheme name="Custom 2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Connect_2016_STUDIO_SlideTemplate_101116.potx" id="{80CCC0EE-A535-46E1-81E2-2C88D26BF2D9}" vid="{2239D6D4-FF4D-4593-B7F3-45A8D905D389}"/>
    </a:ext>
  </a:extLst>
</a:theme>
</file>

<file path=ppt/theme/theme2.xml><?xml version="1.0" encoding="utf-8"?>
<a:theme xmlns:a="http://schemas.openxmlformats.org/drawingml/2006/main" name="Connect_2016_Template_Dark">
  <a:themeElements>
    <a:clrScheme name="Custom 1">
      <a:dk1>
        <a:srgbClr val="505050"/>
      </a:dk1>
      <a:lt1>
        <a:srgbClr val="FFFFFF"/>
      </a:lt1>
      <a:dk2>
        <a:srgbClr val="0078D7"/>
      </a:dk2>
      <a:lt2>
        <a:srgbClr val="FFFFFF"/>
      </a:lt2>
      <a:accent1>
        <a:srgbClr val="0078D7"/>
      </a:accent1>
      <a:accent2>
        <a:srgbClr val="5C2D91"/>
      </a:accent2>
      <a:accent3>
        <a:srgbClr val="008272"/>
      </a:accent3>
      <a:accent4>
        <a:srgbClr val="D2D2D2"/>
      </a:accent4>
      <a:accent5>
        <a:srgbClr val="00BCF2"/>
      </a:accent5>
      <a:accent6>
        <a:srgbClr val="737373"/>
      </a:accent6>
      <a:hlink>
        <a:srgbClr val="0078D7"/>
      </a:hlink>
      <a:folHlink>
        <a:srgbClr val="0078D7"/>
      </a:folHlink>
    </a:clrScheme>
    <a:fontScheme name="Custom 2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Connect_2016_STUDIO_SlideTemplate_101116.potx" id="{80CCC0EE-A535-46E1-81E2-2C88D26BF2D9}" vid="{E2881649-9D4D-4513-9E5E-5A76199B18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Microsoft_Connect_2016_STUDIO_SlideTemplate_101416</Template>
  <TotalTime>0</TotalTime>
  <Words>200</Words>
  <Application>Microsoft Office PowerPoint</Application>
  <PresentationFormat>Widescreen</PresentationFormat>
  <Paragraphs>38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Consolas</vt:lpstr>
      <vt:lpstr>Maven Pro</vt:lpstr>
      <vt:lpstr>Segoe UI</vt:lpstr>
      <vt:lpstr>Segoe UI Light</vt:lpstr>
      <vt:lpstr>Wingdings</vt:lpstr>
      <vt:lpstr>Connect_2016_Template_Light</vt:lpstr>
      <vt:lpstr>Connect_2016_Template_Dark</vt:lpstr>
      <vt:lpstr>A Deep Dive into Logic Apps                         03.08.2017</vt:lpstr>
      <vt:lpstr>We will discuss:</vt:lpstr>
      <vt:lpstr>Workflow Schema Definition</vt:lpstr>
      <vt:lpstr>Triggers</vt:lpstr>
      <vt:lpstr>Parameters</vt:lpstr>
      <vt:lpstr>Output</vt:lpstr>
      <vt:lpstr>Flow Controls</vt:lpstr>
      <vt:lpstr>Monitoring</vt:lpstr>
      <vt:lpstr>Logic Apps Tooling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2016-11-11T20:03:13Z</dcterms:created>
  <dcterms:modified xsi:type="dcterms:W3CDTF">2017-08-10T09:26:38Z</dcterms:modified>
</cp:coreProperties>
</file>